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4.xml" ContentType="application/vnd.openxmlformats-officedocument.presentationml.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13.xml" ContentType="application/vnd.openxmlformats-officedocument.presentationml.slide+xml"/>
  <Override PartName="/ppt/slides/slide8.xml" ContentType="application/vnd.openxmlformats-officedocument.presentationml.slide+xml"/>
  <Override PartName="/ppt/slides/slide12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31.xml" ContentType="application/vnd.openxmlformats-officedocument.presentationml.slideLayout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6.xml" ContentType="application/vnd.openxmlformats-officedocument.presentationml.notesSlide+xml"/>
  <Override PartName="/ppt/slideLayouts/slideLayout30.xml" ContentType="application/vnd.openxmlformats-officedocument.presentationml.slideLayout+xml"/>
  <Override PartName="/ppt/notesSlides/notesSlide4.xml" ContentType="application/vnd.openxmlformats-officedocument.presentationml.notesSlide+xml"/>
  <Override PartName="/ppt/slideLayouts/slideLayout32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5.xml" ContentType="application/vnd.openxmlformats-officedocument.presentationml.notesSlid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81" r:id="rId1"/>
  </p:sldMasterIdLst>
  <p:notesMasterIdLst>
    <p:notesMasterId r:id="rId16"/>
  </p:notesMasterIdLst>
  <p:sldIdLst>
    <p:sldId id="256" r:id="rId2"/>
    <p:sldId id="273" r:id="rId3"/>
    <p:sldId id="274" r:id="rId4"/>
    <p:sldId id="275" r:id="rId5"/>
    <p:sldId id="276" r:id="rId6"/>
    <p:sldId id="282" r:id="rId7"/>
    <p:sldId id="262" r:id="rId8"/>
    <p:sldId id="278" r:id="rId9"/>
    <p:sldId id="270" r:id="rId10"/>
    <p:sldId id="283" r:id="rId11"/>
    <p:sldId id="266" r:id="rId12"/>
    <p:sldId id="271" r:id="rId13"/>
    <p:sldId id="281" r:id="rId14"/>
    <p:sldId id="269" r:id="rId15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A0BA524-D866-412C-AB17-63CDCD10B090}">
  <a:tblStyle styleId="{5A0BA524-D866-412C-AB17-63CDCD10B090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71518"/>
  </p:normalViewPr>
  <p:slideViewPr>
    <p:cSldViewPr snapToGrid="0">
      <p:cViewPr varScale="1">
        <p:scale>
          <a:sx n="88" d="100"/>
          <a:sy n="88" d="100"/>
        </p:scale>
        <p:origin x="1784" y="1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customXml" Target="../customXml/item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ustomXml" Target="../customXml/item3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Google Shape;246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7" name="Google Shape;247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604868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" name="Google Shape;318;g7dfb8e0559_0_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9" name="Google Shape;319;g7dfb8e0559_0_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71450" lvl="0" indent="-171450" algn="l" rtl="0">
              <a:spcBef>
                <a:spcPts val="0"/>
              </a:spcBef>
              <a:spcAft>
                <a:spcPts val="0"/>
              </a:spcAft>
            </a:pPr>
            <a:endParaRPr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FI" dirty="0"/>
          </a:p>
        </p:txBody>
      </p:sp>
    </p:spTree>
    <p:extLst>
      <p:ext uri="{BB962C8B-B14F-4D97-AF65-F5344CB8AC3E}">
        <p14:creationId xmlns:p14="http://schemas.microsoft.com/office/powerpoint/2010/main" val="280383799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60828378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" name="Google Shape;340;g7dfb8e0559_0_3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1" name="Google Shape;341;g7dfb8e0559_0_3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None/>
            </a:pPr>
            <a:br>
              <a:rPr lang="en" sz="12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endParaRPr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9538316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marR="0" lvl="0" indent="-298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tabLst/>
              <a:defRPr/>
            </a:pPr>
            <a:endParaRPr lang="en" sz="1100" dirty="0">
              <a:solidFill>
                <a:srgbClr val="43434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94107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8997350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06776077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562627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Google Shape;287;g7dfb8e0559_0_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8" name="Google Shape;288;g7dfb8e0559_0_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71450" lvl="0" indent="-171450" algn="just" rtl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</a:pPr>
            <a:endParaRPr lang="fi-FI" sz="120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Google Shape;287;g7dfb8e0559_0_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8" name="Google Shape;288;g7dfb8e0559_0_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71450" lvl="0" indent="-171450" algn="just" rtl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</a:pPr>
            <a:endParaRPr lang="en" sz="110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08651768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FI" dirty="0"/>
          </a:p>
        </p:txBody>
      </p:sp>
    </p:spTree>
    <p:extLst>
      <p:ext uri="{BB962C8B-B14F-4D97-AF65-F5344CB8AC3E}">
        <p14:creationId xmlns:p14="http://schemas.microsoft.com/office/powerpoint/2010/main" val="648547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tsikkodia" type="title">
  <p:cSld name="TITLE">
    <p:bg>
      <p:bgPr>
        <a:solidFill>
          <a:schemeClr val="lt1"/>
        </a:solidFill>
        <a:effectLst/>
      </p:bgPr>
    </p:bg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2"/>
          <p:cNvSpPr/>
          <p:nvPr/>
        </p:nvSpPr>
        <p:spPr>
          <a:xfrm>
            <a:off x="208484" y="477317"/>
            <a:ext cx="8935500" cy="46662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rgbClr val="9922FE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" name="Google Shape;14;p2"/>
          <p:cNvSpPr txBox="1">
            <a:spLocks noGrp="1"/>
          </p:cNvSpPr>
          <p:nvPr>
            <p:ph type="ctrTitle"/>
          </p:nvPr>
        </p:nvSpPr>
        <p:spPr>
          <a:xfrm>
            <a:off x="413147" y="2236396"/>
            <a:ext cx="8317800" cy="91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100"/>
              <a:buFont typeface="Arial"/>
              <a:buNone/>
              <a:defRPr sz="41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subTitle" idx="1"/>
          </p:nvPr>
        </p:nvSpPr>
        <p:spPr>
          <a:xfrm>
            <a:off x="418192" y="3326980"/>
            <a:ext cx="8312700" cy="51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lvl="0" algn="ctr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DCB5FF"/>
              </a:buClr>
              <a:buSzPts val="1500"/>
              <a:buNone/>
              <a:defRPr sz="1500">
                <a:solidFill>
                  <a:srgbClr val="DCB5FF"/>
                </a:solidFill>
              </a:defRPr>
            </a:lvl1pPr>
            <a:lvl2pPr lvl="1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3A3838"/>
              </a:buClr>
              <a:buSzPts val="1500"/>
              <a:buNone/>
              <a:defRPr sz="1500"/>
            </a:lvl2pPr>
            <a:lvl3pPr lvl="2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3A3838"/>
              </a:buClr>
              <a:buSzPts val="1400"/>
              <a:buNone/>
              <a:defRPr sz="1400"/>
            </a:lvl3pPr>
            <a:lvl4pPr lvl="3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3A3838"/>
              </a:buClr>
              <a:buSzPts val="1200"/>
              <a:buNone/>
              <a:defRPr sz="1200"/>
            </a:lvl4pPr>
            <a:lvl5pPr lvl="4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3A3838"/>
              </a:buClr>
              <a:buSzPts val="1200"/>
              <a:buNone/>
              <a:defRPr sz="1200"/>
            </a:lvl5pPr>
            <a:lvl6pPr lvl="5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6pPr>
            <a:lvl7pPr lvl="6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7pPr>
            <a:lvl8pPr lvl="7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8pPr>
            <a:lvl9pPr lvl="8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dt" idx="10"/>
          </p:nvPr>
        </p:nvSpPr>
        <p:spPr>
          <a:xfrm>
            <a:off x="8151778" y="4867275"/>
            <a:ext cx="575100" cy="19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34275" rIns="0" bIns="34275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100"/>
              <a:buNone/>
              <a:defRPr>
                <a:solidFill>
                  <a:schemeClr val="l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ftr" idx="11"/>
          </p:nvPr>
        </p:nvSpPr>
        <p:spPr>
          <a:xfrm>
            <a:off x="322936" y="4867275"/>
            <a:ext cx="5084700" cy="18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>
                <a:solidFill>
                  <a:schemeClr val="l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sldNum" idx="12"/>
          </p:nvPr>
        </p:nvSpPr>
        <p:spPr>
          <a:xfrm>
            <a:off x="8592670" y="4881282"/>
            <a:ext cx="462000" cy="17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34275" rIns="68575" bIns="34275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spcBef>
                <a:spcPts val="0"/>
              </a:spcBef>
              <a:buNone/>
              <a:defRPr sz="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spcBef>
                <a:spcPts val="0"/>
              </a:spcBef>
              <a:buNone/>
              <a:defRPr sz="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spcBef>
                <a:spcPts val="0"/>
              </a:spcBef>
              <a:buNone/>
              <a:defRPr sz="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spcBef>
                <a:spcPts val="0"/>
              </a:spcBef>
              <a:buNone/>
              <a:defRPr sz="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spcBef>
                <a:spcPts val="0"/>
              </a:spcBef>
              <a:buNone/>
              <a:defRPr sz="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spcBef>
                <a:spcPts val="0"/>
              </a:spcBef>
              <a:buNone/>
              <a:defRPr sz="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spcBef>
                <a:spcPts val="0"/>
              </a:spcBef>
              <a:buNone/>
              <a:defRPr sz="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spcBef>
                <a:spcPts val="0"/>
              </a:spcBef>
              <a:buNone/>
              <a:defRPr sz="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|  </a:t>
            </a: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55">
          <p15:clr>
            <a:srgbClr val="FBAE40"/>
          </p15:clr>
        </p15:guide>
        <p15:guide id="2" pos="56">
          <p15:clr>
            <a:srgbClr val="FBAE40"/>
          </p15:clr>
        </p15:guide>
        <p15:guide id="3" pos="5704">
          <p15:clr>
            <a:srgbClr val="FBAE40"/>
          </p15:clr>
        </p15:guide>
        <p15:guide id="4" orient="horz" pos="3185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Only">
  <p:cSld name="1_Title Only"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1"/>
          <p:cNvSpPr/>
          <p:nvPr/>
        </p:nvSpPr>
        <p:spPr>
          <a:xfrm>
            <a:off x="208484" y="477317"/>
            <a:ext cx="8935500" cy="46662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rgbClr val="9922FE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" name="Google Shape;79;p11"/>
          <p:cNvSpPr txBox="1">
            <a:spLocks noGrp="1"/>
          </p:cNvSpPr>
          <p:nvPr>
            <p:ph type="title"/>
          </p:nvPr>
        </p:nvSpPr>
        <p:spPr>
          <a:xfrm>
            <a:off x="316142" y="685801"/>
            <a:ext cx="7982400" cy="48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Arial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1"/>
          <p:cNvSpPr txBox="1">
            <a:spLocks noGrp="1"/>
          </p:cNvSpPr>
          <p:nvPr>
            <p:ph type="dt" idx="10"/>
          </p:nvPr>
        </p:nvSpPr>
        <p:spPr>
          <a:xfrm>
            <a:off x="8151778" y="4867275"/>
            <a:ext cx="575100" cy="19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34275" rIns="0" bIns="34275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100"/>
              <a:buNone/>
              <a:defRPr>
                <a:solidFill>
                  <a:schemeClr val="l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11"/>
          <p:cNvSpPr txBox="1">
            <a:spLocks noGrp="1"/>
          </p:cNvSpPr>
          <p:nvPr>
            <p:ph type="ftr" idx="11"/>
          </p:nvPr>
        </p:nvSpPr>
        <p:spPr>
          <a:xfrm>
            <a:off x="322936" y="4867275"/>
            <a:ext cx="5084700" cy="18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>
                <a:solidFill>
                  <a:schemeClr val="l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1"/>
          <p:cNvSpPr txBox="1">
            <a:spLocks noGrp="1"/>
          </p:cNvSpPr>
          <p:nvPr>
            <p:ph type="sldNum" idx="12"/>
          </p:nvPr>
        </p:nvSpPr>
        <p:spPr>
          <a:xfrm>
            <a:off x="8592670" y="4881282"/>
            <a:ext cx="462000" cy="17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34275" rIns="68575" bIns="34275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spcBef>
                <a:spcPts val="0"/>
              </a:spcBef>
              <a:buNone/>
              <a:defRPr sz="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spcBef>
                <a:spcPts val="0"/>
              </a:spcBef>
              <a:buNone/>
              <a:defRPr sz="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spcBef>
                <a:spcPts val="0"/>
              </a:spcBef>
              <a:buNone/>
              <a:defRPr sz="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spcBef>
                <a:spcPts val="0"/>
              </a:spcBef>
              <a:buNone/>
              <a:defRPr sz="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spcBef>
                <a:spcPts val="0"/>
              </a:spcBef>
              <a:buNone/>
              <a:defRPr sz="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spcBef>
                <a:spcPts val="0"/>
              </a:spcBef>
              <a:buNone/>
              <a:defRPr sz="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spcBef>
                <a:spcPts val="0"/>
              </a:spcBef>
              <a:buNone/>
              <a:defRPr sz="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spcBef>
                <a:spcPts val="0"/>
              </a:spcBef>
              <a:buNone/>
              <a:defRPr sz="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|  </a:t>
            </a: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yhjä" type="blank">
  <p:cSld name="BLANK"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2"/>
          <p:cNvSpPr txBox="1">
            <a:spLocks noGrp="1"/>
          </p:cNvSpPr>
          <p:nvPr>
            <p:ph type="dt" idx="10"/>
          </p:nvPr>
        </p:nvSpPr>
        <p:spPr>
          <a:xfrm>
            <a:off x="8151778" y="4867275"/>
            <a:ext cx="575100" cy="19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34275" rIns="0" bIns="34275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85" name="Google Shape;85;p12"/>
          <p:cNvSpPr txBox="1">
            <a:spLocks noGrp="1"/>
          </p:cNvSpPr>
          <p:nvPr>
            <p:ph type="sldNum" idx="12"/>
          </p:nvPr>
        </p:nvSpPr>
        <p:spPr>
          <a:xfrm>
            <a:off x="8772754" y="4867275"/>
            <a:ext cx="282000" cy="19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34275" rIns="68575" bIns="34275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800" b="0" i="0" u="none" strike="noStrike" cap="none">
                <a:solidFill>
                  <a:srgbClr val="969696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spcBef>
                <a:spcPts val="0"/>
              </a:spcBef>
              <a:buNone/>
              <a:defRPr sz="800" b="0" i="0" u="none" strike="noStrike" cap="none">
                <a:solidFill>
                  <a:srgbClr val="969696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spcBef>
                <a:spcPts val="0"/>
              </a:spcBef>
              <a:buNone/>
              <a:defRPr sz="800" b="0" i="0" u="none" strike="noStrike" cap="none">
                <a:solidFill>
                  <a:srgbClr val="969696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spcBef>
                <a:spcPts val="0"/>
              </a:spcBef>
              <a:buNone/>
              <a:defRPr sz="800" b="0" i="0" u="none" strike="noStrike" cap="none">
                <a:solidFill>
                  <a:srgbClr val="969696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spcBef>
                <a:spcPts val="0"/>
              </a:spcBef>
              <a:buNone/>
              <a:defRPr sz="800" b="0" i="0" u="none" strike="noStrike" cap="none">
                <a:solidFill>
                  <a:srgbClr val="969696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spcBef>
                <a:spcPts val="0"/>
              </a:spcBef>
              <a:buNone/>
              <a:defRPr sz="800" b="0" i="0" u="none" strike="noStrike" cap="none">
                <a:solidFill>
                  <a:srgbClr val="969696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spcBef>
                <a:spcPts val="0"/>
              </a:spcBef>
              <a:buNone/>
              <a:defRPr sz="800" b="0" i="0" u="none" strike="noStrike" cap="none">
                <a:solidFill>
                  <a:srgbClr val="969696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spcBef>
                <a:spcPts val="0"/>
              </a:spcBef>
              <a:buNone/>
              <a:defRPr sz="800" b="0" i="0" u="none" strike="noStrike" cap="none">
                <a:solidFill>
                  <a:srgbClr val="969696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spcBef>
                <a:spcPts val="0"/>
              </a:spcBef>
              <a:buNone/>
              <a:defRPr sz="800" b="0" i="0" u="none" strike="noStrike" cap="none">
                <a:solidFill>
                  <a:srgbClr val="969696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|  </a:t>
            </a: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86" name="Google Shape;86;p12"/>
          <p:cNvSpPr txBox="1">
            <a:spLocks noGrp="1"/>
          </p:cNvSpPr>
          <p:nvPr>
            <p:ph type="ftr" idx="11"/>
          </p:nvPr>
        </p:nvSpPr>
        <p:spPr>
          <a:xfrm>
            <a:off x="316148" y="4867275"/>
            <a:ext cx="3086100" cy="19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800">
                <a:solidFill>
                  <a:srgbClr val="969696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Blank">
  <p:cSld name="1_Blank"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3"/>
          <p:cNvSpPr/>
          <p:nvPr/>
        </p:nvSpPr>
        <p:spPr>
          <a:xfrm>
            <a:off x="208484" y="477317"/>
            <a:ext cx="8935500" cy="46662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rgbClr val="9922FE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9" name="Google Shape;89;p13"/>
          <p:cNvSpPr txBox="1">
            <a:spLocks noGrp="1"/>
          </p:cNvSpPr>
          <p:nvPr>
            <p:ph type="dt" idx="10"/>
          </p:nvPr>
        </p:nvSpPr>
        <p:spPr>
          <a:xfrm>
            <a:off x="8151778" y="4867275"/>
            <a:ext cx="575100" cy="19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34275" rIns="0" bIns="34275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90" name="Google Shape;90;p13"/>
          <p:cNvSpPr txBox="1">
            <a:spLocks noGrp="1"/>
          </p:cNvSpPr>
          <p:nvPr>
            <p:ph type="ftr" idx="11"/>
          </p:nvPr>
        </p:nvSpPr>
        <p:spPr>
          <a:xfrm>
            <a:off x="418189" y="4867275"/>
            <a:ext cx="5084700" cy="18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>
                <a:solidFill>
                  <a:schemeClr val="l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91" name="Google Shape;91;p13"/>
          <p:cNvSpPr txBox="1">
            <a:spLocks noGrp="1"/>
          </p:cNvSpPr>
          <p:nvPr>
            <p:ph type="sldNum" idx="12"/>
          </p:nvPr>
        </p:nvSpPr>
        <p:spPr>
          <a:xfrm>
            <a:off x="8592670" y="4881282"/>
            <a:ext cx="462000" cy="17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34275" rIns="68575" bIns="34275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92" name="Google Shape;92;p13"/>
          <p:cNvSpPr txBox="1"/>
          <p:nvPr/>
        </p:nvSpPr>
        <p:spPr>
          <a:xfrm>
            <a:off x="8151776" y="4879973"/>
            <a:ext cx="575100" cy="19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34275" rIns="0" bIns="34275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8.7.2019</a:t>
            </a:r>
            <a:endParaRPr sz="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3" name="Google Shape;93;p13"/>
          <p:cNvSpPr txBox="1"/>
          <p:nvPr/>
        </p:nvSpPr>
        <p:spPr>
          <a:xfrm>
            <a:off x="322935" y="4879973"/>
            <a:ext cx="5084700" cy="18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4" name="Google Shape;94;p13"/>
          <p:cNvSpPr txBox="1"/>
          <p:nvPr/>
        </p:nvSpPr>
        <p:spPr>
          <a:xfrm>
            <a:off x="8592669" y="4893980"/>
            <a:ext cx="462000" cy="17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34275" rIns="68575" bIns="34275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|  </a:t>
            </a:r>
            <a:fld id="{00000000-1234-1234-1234-123412341234}" type="slidenum">
              <a:rPr lang="en" sz="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Blank">
  <p:cSld name="2_Blank"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4"/>
          <p:cNvSpPr/>
          <p:nvPr/>
        </p:nvSpPr>
        <p:spPr>
          <a:xfrm>
            <a:off x="208484" y="477317"/>
            <a:ext cx="8935500" cy="4666200"/>
          </a:xfrm>
          <a:prstGeom prst="rect">
            <a:avLst/>
          </a:prstGeom>
          <a:solidFill>
            <a:srgbClr val="F4F4F4"/>
          </a:solidFill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rgbClr val="9922FE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7" name="Google Shape;97;p14"/>
          <p:cNvSpPr txBox="1">
            <a:spLocks noGrp="1"/>
          </p:cNvSpPr>
          <p:nvPr>
            <p:ph type="dt" idx="10"/>
          </p:nvPr>
        </p:nvSpPr>
        <p:spPr>
          <a:xfrm>
            <a:off x="8151778" y="4867275"/>
            <a:ext cx="575100" cy="19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34275" rIns="0" bIns="34275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98" name="Google Shape;98;p14"/>
          <p:cNvSpPr txBox="1">
            <a:spLocks noGrp="1"/>
          </p:cNvSpPr>
          <p:nvPr>
            <p:ph type="sldNum" idx="12"/>
          </p:nvPr>
        </p:nvSpPr>
        <p:spPr>
          <a:xfrm>
            <a:off x="8772754" y="4867275"/>
            <a:ext cx="282000" cy="19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34275" rIns="68575" bIns="34275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800" b="0" i="0" u="none" strike="noStrike" cap="none">
                <a:solidFill>
                  <a:srgbClr val="969696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spcBef>
                <a:spcPts val="0"/>
              </a:spcBef>
              <a:buNone/>
              <a:defRPr sz="800" b="0" i="0" u="none" strike="noStrike" cap="none">
                <a:solidFill>
                  <a:srgbClr val="969696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spcBef>
                <a:spcPts val="0"/>
              </a:spcBef>
              <a:buNone/>
              <a:defRPr sz="800" b="0" i="0" u="none" strike="noStrike" cap="none">
                <a:solidFill>
                  <a:srgbClr val="969696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spcBef>
                <a:spcPts val="0"/>
              </a:spcBef>
              <a:buNone/>
              <a:defRPr sz="800" b="0" i="0" u="none" strike="noStrike" cap="none">
                <a:solidFill>
                  <a:srgbClr val="969696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spcBef>
                <a:spcPts val="0"/>
              </a:spcBef>
              <a:buNone/>
              <a:defRPr sz="800" b="0" i="0" u="none" strike="noStrike" cap="none">
                <a:solidFill>
                  <a:srgbClr val="969696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spcBef>
                <a:spcPts val="0"/>
              </a:spcBef>
              <a:buNone/>
              <a:defRPr sz="800" b="0" i="0" u="none" strike="noStrike" cap="none">
                <a:solidFill>
                  <a:srgbClr val="969696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spcBef>
                <a:spcPts val="0"/>
              </a:spcBef>
              <a:buNone/>
              <a:defRPr sz="800" b="0" i="0" u="none" strike="noStrike" cap="none">
                <a:solidFill>
                  <a:srgbClr val="969696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spcBef>
                <a:spcPts val="0"/>
              </a:spcBef>
              <a:buNone/>
              <a:defRPr sz="800" b="0" i="0" u="none" strike="noStrike" cap="none">
                <a:solidFill>
                  <a:srgbClr val="969696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spcBef>
                <a:spcPts val="0"/>
              </a:spcBef>
              <a:buNone/>
              <a:defRPr sz="800" b="0" i="0" u="none" strike="noStrike" cap="none">
                <a:solidFill>
                  <a:srgbClr val="969696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|  </a:t>
            </a: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99" name="Google Shape;99;p14"/>
          <p:cNvSpPr txBox="1">
            <a:spLocks noGrp="1"/>
          </p:cNvSpPr>
          <p:nvPr>
            <p:ph type="ftr" idx="11"/>
          </p:nvPr>
        </p:nvSpPr>
        <p:spPr>
          <a:xfrm>
            <a:off x="316148" y="4867275"/>
            <a:ext cx="3086100" cy="19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800">
                <a:solidFill>
                  <a:srgbClr val="969696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tsikollinen sisältö" type="objTx">
  <p:cSld name="OBJECT_WITH_CAPTION_TEXT"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5"/>
          <p:cNvSpPr txBox="1">
            <a:spLocks noGrp="1"/>
          </p:cNvSpPr>
          <p:nvPr>
            <p:ph type="title"/>
          </p:nvPr>
        </p:nvSpPr>
        <p:spPr>
          <a:xfrm>
            <a:off x="314268" y="681038"/>
            <a:ext cx="2949300" cy="86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02" name="Google Shape;102;p15"/>
          <p:cNvSpPr txBox="1">
            <a:spLocks noGrp="1"/>
          </p:cNvSpPr>
          <p:nvPr>
            <p:ph type="body" idx="1"/>
          </p:nvPr>
        </p:nvSpPr>
        <p:spPr>
          <a:xfrm>
            <a:off x="3407223" y="681038"/>
            <a:ext cx="5319600" cy="372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L="457200" lvl="0" indent="-32385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3A3838"/>
              </a:buClr>
              <a:buSzPts val="1500"/>
              <a:buChar char="•"/>
              <a:defRPr sz="1500"/>
            </a:lvl1pPr>
            <a:lvl2pPr marL="914400" lvl="1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3A3838"/>
              </a:buClr>
              <a:buSzPts val="1400"/>
              <a:buChar char="•"/>
              <a:defRPr sz="1400"/>
            </a:lvl2pPr>
            <a:lvl3pPr marL="1371600" lvl="2" indent="-30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3A3838"/>
              </a:buClr>
              <a:buSzPts val="1200"/>
              <a:buChar char="•"/>
              <a:defRPr sz="1200"/>
            </a:lvl3pPr>
            <a:lvl4pPr marL="1828800" lvl="3" indent="-2984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3A3838"/>
              </a:buClr>
              <a:buSzPts val="1100"/>
              <a:buChar char="•"/>
              <a:defRPr sz="1100"/>
            </a:lvl4pPr>
            <a:lvl5pPr marL="2286000" lvl="4" indent="-2984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3A3838"/>
              </a:buClr>
              <a:buSzPts val="1100"/>
              <a:buChar char="•"/>
              <a:defRPr sz="1100"/>
            </a:lvl5pPr>
            <a:lvl6pPr marL="2743200" lvl="5" indent="-3238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6pPr>
            <a:lvl7pPr marL="3200400" lvl="6" indent="-3238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7pPr>
            <a:lvl8pPr marL="3657600" lvl="7" indent="-3238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8pPr>
            <a:lvl9pPr marL="4114800" lvl="8" indent="-3238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9pPr>
          </a:lstStyle>
          <a:p>
            <a:endParaRPr/>
          </a:p>
        </p:txBody>
      </p:sp>
      <p:sp>
        <p:nvSpPr>
          <p:cNvPr id="103" name="Google Shape;103;p15"/>
          <p:cNvSpPr txBox="1">
            <a:spLocks noGrp="1"/>
          </p:cNvSpPr>
          <p:nvPr>
            <p:ph type="body" idx="2"/>
          </p:nvPr>
        </p:nvSpPr>
        <p:spPr>
          <a:xfrm>
            <a:off x="314268" y="1629461"/>
            <a:ext cx="2949300" cy="277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3A3838"/>
              </a:buClr>
              <a:buSzPts val="1200"/>
              <a:buNone/>
              <a:defRPr sz="1200"/>
            </a:lvl1pPr>
            <a:lvl2pPr marL="914400" lvl="1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3A3838"/>
              </a:buClr>
              <a:buSzPts val="1100"/>
              <a:buNone/>
              <a:defRPr sz="1100"/>
            </a:lvl2pPr>
            <a:lvl3pPr marL="1371600" lvl="2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3A3838"/>
              </a:buClr>
              <a:buSzPts val="900"/>
              <a:buNone/>
              <a:defRPr sz="900"/>
            </a:lvl3pPr>
            <a:lvl4pPr marL="1828800" lvl="3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3A3838"/>
              </a:buClr>
              <a:buSzPts val="800"/>
              <a:buNone/>
              <a:defRPr sz="800"/>
            </a:lvl4pPr>
            <a:lvl5pPr marL="2286000" lvl="4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3A3838"/>
              </a:buClr>
              <a:buSzPts val="800"/>
              <a:buNone/>
              <a:defRPr sz="800"/>
            </a:lvl5pPr>
            <a:lvl6pPr marL="2743200" lvl="5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6pPr>
            <a:lvl7pPr marL="3200400" lvl="6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7pPr>
            <a:lvl8pPr marL="3657600" lvl="7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8pPr>
            <a:lvl9pPr marL="4114800" lvl="8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9pPr>
          </a:lstStyle>
          <a:p>
            <a:endParaRPr/>
          </a:p>
        </p:txBody>
      </p:sp>
      <p:sp>
        <p:nvSpPr>
          <p:cNvPr id="104" name="Google Shape;104;p15"/>
          <p:cNvSpPr txBox="1">
            <a:spLocks noGrp="1"/>
          </p:cNvSpPr>
          <p:nvPr>
            <p:ph type="dt" idx="10"/>
          </p:nvPr>
        </p:nvSpPr>
        <p:spPr>
          <a:xfrm>
            <a:off x="8151778" y="4867275"/>
            <a:ext cx="575100" cy="19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34275" rIns="0" bIns="34275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05" name="Google Shape;105;p15"/>
          <p:cNvSpPr txBox="1">
            <a:spLocks noGrp="1"/>
          </p:cNvSpPr>
          <p:nvPr>
            <p:ph type="sldNum" idx="12"/>
          </p:nvPr>
        </p:nvSpPr>
        <p:spPr>
          <a:xfrm>
            <a:off x="8772754" y="4867275"/>
            <a:ext cx="282000" cy="19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34275" rIns="68575" bIns="34275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800" b="0" i="0" u="none" strike="noStrike" cap="none">
                <a:solidFill>
                  <a:srgbClr val="969696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spcBef>
                <a:spcPts val="0"/>
              </a:spcBef>
              <a:buNone/>
              <a:defRPr sz="800" b="0" i="0" u="none" strike="noStrike" cap="none">
                <a:solidFill>
                  <a:srgbClr val="969696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spcBef>
                <a:spcPts val="0"/>
              </a:spcBef>
              <a:buNone/>
              <a:defRPr sz="800" b="0" i="0" u="none" strike="noStrike" cap="none">
                <a:solidFill>
                  <a:srgbClr val="969696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spcBef>
                <a:spcPts val="0"/>
              </a:spcBef>
              <a:buNone/>
              <a:defRPr sz="800" b="0" i="0" u="none" strike="noStrike" cap="none">
                <a:solidFill>
                  <a:srgbClr val="969696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spcBef>
                <a:spcPts val="0"/>
              </a:spcBef>
              <a:buNone/>
              <a:defRPr sz="800" b="0" i="0" u="none" strike="noStrike" cap="none">
                <a:solidFill>
                  <a:srgbClr val="969696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spcBef>
                <a:spcPts val="0"/>
              </a:spcBef>
              <a:buNone/>
              <a:defRPr sz="800" b="0" i="0" u="none" strike="noStrike" cap="none">
                <a:solidFill>
                  <a:srgbClr val="969696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spcBef>
                <a:spcPts val="0"/>
              </a:spcBef>
              <a:buNone/>
              <a:defRPr sz="800" b="0" i="0" u="none" strike="noStrike" cap="none">
                <a:solidFill>
                  <a:srgbClr val="969696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spcBef>
                <a:spcPts val="0"/>
              </a:spcBef>
              <a:buNone/>
              <a:defRPr sz="800" b="0" i="0" u="none" strike="noStrike" cap="none">
                <a:solidFill>
                  <a:srgbClr val="969696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spcBef>
                <a:spcPts val="0"/>
              </a:spcBef>
              <a:buNone/>
              <a:defRPr sz="800" b="0" i="0" u="none" strike="noStrike" cap="none">
                <a:solidFill>
                  <a:srgbClr val="969696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|  </a:t>
            </a: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06" name="Google Shape;106;p15"/>
          <p:cNvSpPr txBox="1">
            <a:spLocks noGrp="1"/>
          </p:cNvSpPr>
          <p:nvPr>
            <p:ph type="ftr" idx="11"/>
          </p:nvPr>
        </p:nvSpPr>
        <p:spPr>
          <a:xfrm>
            <a:off x="316148" y="4867275"/>
            <a:ext cx="3086100" cy="19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800">
                <a:solidFill>
                  <a:srgbClr val="969696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Content with Caption">
  <p:cSld name="1_Content with Caption"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6"/>
          <p:cNvSpPr/>
          <p:nvPr/>
        </p:nvSpPr>
        <p:spPr>
          <a:xfrm>
            <a:off x="208484" y="477317"/>
            <a:ext cx="8935500" cy="46662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rgbClr val="9922FE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" name="Google Shape;109;p16"/>
          <p:cNvSpPr txBox="1">
            <a:spLocks noGrp="1"/>
          </p:cNvSpPr>
          <p:nvPr>
            <p:ph type="title"/>
          </p:nvPr>
        </p:nvSpPr>
        <p:spPr>
          <a:xfrm>
            <a:off x="320618" y="681038"/>
            <a:ext cx="2949300" cy="86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  <a:defRPr sz="24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10" name="Google Shape;110;p16"/>
          <p:cNvSpPr txBox="1">
            <a:spLocks noGrp="1"/>
          </p:cNvSpPr>
          <p:nvPr>
            <p:ph type="body" idx="1"/>
          </p:nvPr>
        </p:nvSpPr>
        <p:spPr>
          <a:xfrm>
            <a:off x="3413573" y="681038"/>
            <a:ext cx="5313300" cy="372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L="457200" lvl="0" indent="-32385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1500"/>
              <a:buChar char="•"/>
              <a:defRPr sz="1500">
                <a:solidFill>
                  <a:schemeClr val="lt1"/>
                </a:solidFill>
              </a:defRPr>
            </a:lvl1pPr>
            <a:lvl2pPr marL="914400" lvl="1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 sz="1400">
                <a:solidFill>
                  <a:schemeClr val="lt1"/>
                </a:solidFill>
              </a:defRPr>
            </a:lvl2pPr>
            <a:lvl3pPr marL="1371600" lvl="2" indent="-30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200"/>
              <a:buChar char="•"/>
              <a:defRPr sz="1200">
                <a:solidFill>
                  <a:schemeClr val="lt1"/>
                </a:solidFill>
              </a:defRPr>
            </a:lvl3pPr>
            <a:lvl4pPr marL="1828800" lvl="3" indent="-2984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100"/>
              <a:buChar char="•"/>
              <a:defRPr sz="1100">
                <a:solidFill>
                  <a:schemeClr val="lt1"/>
                </a:solidFill>
              </a:defRPr>
            </a:lvl4pPr>
            <a:lvl5pPr marL="2286000" lvl="4" indent="-2984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100"/>
              <a:buChar char="•"/>
              <a:defRPr sz="1100">
                <a:solidFill>
                  <a:schemeClr val="lt1"/>
                </a:solidFill>
              </a:defRPr>
            </a:lvl5pPr>
            <a:lvl6pPr marL="2743200" lvl="5" indent="-3238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6pPr>
            <a:lvl7pPr marL="3200400" lvl="6" indent="-3238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7pPr>
            <a:lvl8pPr marL="3657600" lvl="7" indent="-3238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8pPr>
            <a:lvl9pPr marL="4114800" lvl="8" indent="-3238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9pPr>
          </a:lstStyle>
          <a:p>
            <a:endParaRPr/>
          </a:p>
        </p:txBody>
      </p:sp>
      <p:sp>
        <p:nvSpPr>
          <p:cNvPr id="111" name="Google Shape;111;p16"/>
          <p:cNvSpPr txBox="1">
            <a:spLocks noGrp="1"/>
          </p:cNvSpPr>
          <p:nvPr>
            <p:ph type="body" idx="2"/>
          </p:nvPr>
        </p:nvSpPr>
        <p:spPr>
          <a:xfrm>
            <a:off x="320618" y="1629461"/>
            <a:ext cx="2949300" cy="277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>
                <a:solidFill>
                  <a:schemeClr val="lt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3A3838"/>
              </a:buClr>
              <a:buSzPts val="1100"/>
              <a:buNone/>
              <a:defRPr sz="1100"/>
            </a:lvl2pPr>
            <a:lvl3pPr marL="1371600" lvl="2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3A3838"/>
              </a:buClr>
              <a:buSzPts val="900"/>
              <a:buNone/>
              <a:defRPr sz="900"/>
            </a:lvl3pPr>
            <a:lvl4pPr marL="1828800" lvl="3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3A3838"/>
              </a:buClr>
              <a:buSzPts val="800"/>
              <a:buNone/>
              <a:defRPr sz="800"/>
            </a:lvl4pPr>
            <a:lvl5pPr marL="2286000" lvl="4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3A3838"/>
              </a:buClr>
              <a:buSzPts val="800"/>
              <a:buNone/>
              <a:defRPr sz="800"/>
            </a:lvl5pPr>
            <a:lvl6pPr marL="2743200" lvl="5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6pPr>
            <a:lvl7pPr marL="3200400" lvl="6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7pPr>
            <a:lvl8pPr marL="3657600" lvl="7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8pPr>
            <a:lvl9pPr marL="4114800" lvl="8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9pPr>
          </a:lstStyle>
          <a:p>
            <a:endParaRPr/>
          </a:p>
        </p:txBody>
      </p:sp>
      <p:sp>
        <p:nvSpPr>
          <p:cNvPr id="112" name="Google Shape;112;p16"/>
          <p:cNvSpPr txBox="1">
            <a:spLocks noGrp="1"/>
          </p:cNvSpPr>
          <p:nvPr>
            <p:ph type="dt" idx="10"/>
          </p:nvPr>
        </p:nvSpPr>
        <p:spPr>
          <a:xfrm>
            <a:off x="8151778" y="4867275"/>
            <a:ext cx="575100" cy="19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34275" rIns="0" bIns="34275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100"/>
              <a:buNone/>
              <a:defRPr>
                <a:solidFill>
                  <a:schemeClr val="l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13" name="Google Shape;113;p16"/>
          <p:cNvSpPr txBox="1">
            <a:spLocks noGrp="1"/>
          </p:cNvSpPr>
          <p:nvPr>
            <p:ph type="ftr" idx="11"/>
          </p:nvPr>
        </p:nvSpPr>
        <p:spPr>
          <a:xfrm>
            <a:off x="322936" y="4867275"/>
            <a:ext cx="5084700" cy="18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>
                <a:solidFill>
                  <a:schemeClr val="l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14" name="Google Shape;114;p16"/>
          <p:cNvSpPr txBox="1">
            <a:spLocks noGrp="1"/>
          </p:cNvSpPr>
          <p:nvPr>
            <p:ph type="sldNum" idx="12"/>
          </p:nvPr>
        </p:nvSpPr>
        <p:spPr>
          <a:xfrm>
            <a:off x="8592670" y="4881282"/>
            <a:ext cx="462000" cy="17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34275" rIns="68575" bIns="34275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spcBef>
                <a:spcPts val="0"/>
              </a:spcBef>
              <a:buNone/>
              <a:defRPr sz="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spcBef>
                <a:spcPts val="0"/>
              </a:spcBef>
              <a:buNone/>
              <a:defRPr sz="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spcBef>
                <a:spcPts val="0"/>
              </a:spcBef>
              <a:buNone/>
              <a:defRPr sz="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spcBef>
                <a:spcPts val="0"/>
              </a:spcBef>
              <a:buNone/>
              <a:defRPr sz="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spcBef>
                <a:spcPts val="0"/>
              </a:spcBef>
              <a:buNone/>
              <a:defRPr sz="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spcBef>
                <a:spcPts val="0"/>
              </a:spcBef>
              <a:buNone/>
              <a:defRPr sz="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spcBef>
                <a:spcPts val="0"/>
              </a:spcBef>
              <a:buNone/>
              <a:defRPr sz="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spcBef>
                <a:spcPts val="0"/>
              </a:spcBef>
              <a:buNone/>
              <a:defRPr sz="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|  </a:t>
            </a: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tsikko ja pystysuora teksti" type="vertTx">
  <p:cSld name="VERTICAL_TEXT"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7"/>
          <p:cNvSpPr txBox="1">
            <a:spLocks noGrp="1"/>
          </p:cNvSpPr>
          <p:nvPr>
            <p:ph type="title"/>
          </p:nvPr>
        </p:nvSpPr>
        <p:spPr>
          <a:xfrm>
            <a:off x="309797" y="674828"/>
            <a:ext cx="7886700" cy="49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17" name="Google Shape;117;p17"/>
          <p:cNvSpPr txBox="1">
            <a:spLocks noGrp="1"/>
          </p:cNvSpPr>
          <p:nvPr>
            <p:ph type="body" idx="1"/>
          </p:nvPr>
        </p:nvSpPr>
        <p:spPr>
          <a:xfrm rot="5400000">
            <a:off x="2627793" y="-1031177"/>
            <a:ext cx="3263400" cy="788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L="457200" lvl="0" indent="-3175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3A3838"/>
              </a:buClr>
              <a:buSzPts val="1400"/>
              <a:buChar char="•"/>
              <a:defRPr/>
            </a:lvl1pPr>
            <a:lvl2pPr marL="914400" lvl="1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3A3838"/>
              </a:buClr>
              <a:buSzPts val="1400"/>
              <a:buChar char="•"/>
              <a:defRPr/>
            </a:lvl2pPr>
            <a:lvl3pPr marL="1371600" lvl="2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3A3838"/>
              </a:buClr>
              <a:buSzPts val="1400"/>
              <a:buChar char="•"/>
              <a:defRPr/>
            </a:lvl3pPr>
            <a:lvl4pPr marL="1828800" lvl="3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3A3838"/>
              </a:buClr>
              <a:buSzPts val="1400"/>
              <a:buChar char="•"/>
              <a:defRPr/>
            </a:lvl4pPr>
            <a:lvl5pPr marL="2286000" lvl="4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3A3838"/>
              </a:buClr>
              <a:buSzPts val="1400"/>
              <a:buChar char="•"/>
              <a:defRPr/>
            </a:lvl5pPr>
            <a:lvl6pPr marL="2743200" lvl="5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3200400" lvl="6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3657600" lvl="7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4114800" lvl="8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118" name="Google Shape;118;p17"/>
          <p:cNvSpPr txBox="1">
            <a:spLocks noGrp="1"/>
          </p:cNvSpPr>
          <p:nvPr>
            <p:ph type="dt" idx="10"/>
          </p:nvPr>
        </p:nvSpPr>
        <p:spPr>
          <a:xfrm>
            <a:off x="8151778" y="4867275"/>
            <a:ext cx="575100" cy="19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34275" rIns="0" bIns="34275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19" name="Google Shape;119;p17"/>
          <p:cNvSpPr txBox="1">
            <a:spLocks noGrp="1"/>
          </p:cNvSpPr>
          <p:nvPr>
            <p:ph type="sldNum" idx="12"/>
          </p:nvPr>
        </p:nvSpPr>
        <p:spPr>
          <a:xfrm>
            <a:off x="8772754" y="4867275"/>
            <a:ext cx="282000" cy="19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34275" rIns="68575" bIns="34275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800" b="0" i="0" u="none" strike="noStrike" cap="none">
                <a:solidFill>
                  <a:srgbClr val="969696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spcBef>
                <a:spcPts val="0"/>
              </a:spcBef>
              <a:buNone/>
              <a:defRPr sz="800" b="0" i="0" u="none" strike="noStrike" cap="none">
                <a:solidFill>
                  <a:srgbClr val="969696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spcBef>
                <a:spcPts val="0"/>
              </a:spcBef>
              <a:buNone/>
              <a:defRPr sz="800" b="0" i="0" u="none" strike="noStrike" cap="none">
                <a:solidFill>
                  <a:srgbClr val="969696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spcBef>
                <a:spcPts val="0"/>
              </a:spcBef>
              <a:buNone/>
              <a:defRPr sz="800" b="0" i="0" u="none" strike="noStrike" cap="none">
                <a:solidFill>
                  <a:srgbClr val="969696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spcBef>
                <a:spcPts val="0"/>
              </a:spcBef>
              <a:buNone/>
              <a:defRPr sz="800" b="0" i="0" u="none" strike="noStrike" cap="none">
                <a:solidFill>
                  <a:srgbClr val="969696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spcBef>
                <a:spcPts val="0"/>
              </a:spcBef>
              <a:buNone/>
              <a:defRPr sz="800" b="0" i="0" u="none" strike="noStrike" cap="none">
                <a:solidFill>
                  <a:srgbClr val="969696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spcBef>
                <a:spcPts val="0"/>
              </a:spcBef>
              <a:buNone/>
              <a:defRPr sz="800" b="0" i="0" u="none" strike="noStrike" cap="none">
                <a:solidFill>
                  <a:srgbClr val="969696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spcBef>
                <a:spcPts val="0"/>
              </a:spcBef>
              <a:buNone/>
              <a:defRPr sz="800" b="0" i="0" u="none" strike="noStrike" cap="none">
                <a:solidFill>
                  <a:srgbClr val="969696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spcBef>
                <a:spcPts val="0"/>
              </a:spcBef>
              <a:buNone/>
              <a:defRPr sz="800" b="0" i="0" u="none" strike="noStrike" cap="none">
                <a:solidFill>
                  <a:srgbClr val="969696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|  </a:t>
            </a: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20" name="Google Shape;120;p17"/>
          <p:cNvSpPr txBox="1">
            <a:spLocks noGrp="1"/>
          </p:cNvSpPr>
          <p:nvPr>
            <p:ph type="ftr" idx="11"/>
          </p:nvPr>
        </p:nvSpPr>
        <p:spPr>
          <a:xfrm>
            <a:off x="316148" y="4867275"/>
            <a:ext cx="3086100" cy="19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800">
                <a:solidFill>
                  <a:srgbClr val="969696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and Vertical Text">
  <p:cSld name="1_Title and Vertical Text"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18"/>
          <p:cNvSpPr/>
          <p:nvPr/>
        </p:nvSpPr>
        <p:spPr>
          <a:xfrm>
            <a:off x="208484" y="477317"/>
            <a:ext cx="8935500" cy="46662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rgbClr val="9922FE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3" name="Google Shape;123;p18"/>
          <p:cNvSpPr txBox="1">
            <a:spLocks noGrp="1"/>
          </p:cNvSpPr>
          <p:nvPr>
            <p:ph type="title"/>
          </p:nvPr>
        </p:nvSpPr>
        <p:spPr>
          <a:xfrm>
            <a:off x="309793" y="674828"/>
            <a:ext cx="7886700" cy="49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Arial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24" name="Google Shape;124;p18"/>
          <p:cNvSpPr txBox="1">
            <a:spLocks noGrp="1"/>
          </p:cNvSpPr>
          <p:nvPr>
            <p:ph type="body" idx="1"/>
          </p:nvPr>
        </p:nvSpPr>
        <p:spPr>
          <a:xfrm rot="5400000">
            <a:off x="2627793" y="-1031177"/>
            <a:ext cx="3263400" cy="788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L="457200" lvl="0" indent="-32385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1500"/>
              <a:buChar char="•"/>
              <a:defRPr>
                <a:solidFill>
                  <a:schemeClr val="lt1"/>
                </a:solidFill>
              </a:defRPr>
            </a:lvl1pPr>
            <a:lvl2pPr marL="914400" lvl="1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>
                <a:solidFill>
                  <a:schemeClr val="lt1"/>
                </a:solidFill>
              </a:defRPr>
            </a:lvl2pPr>
            <a:lvl3pPr marL="1371600" lvl="2" indent="-30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200"/>
              <a:buChar char="•"/>
              <a:defRPr>
                <a:solidFill>
                  <a:schemeClr val="lt1"/>
                </a:solidFill>
              </a:defRPr>
            </a:lvl3pPr>
            <a:lvl4pPr marL="1828800" lvl="3" indent="-2984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100"/>
              <a:buChar char="•"/>
              <a:defRPr>
                <a:solidFill>
                  <a:schemeClr val="lt1"/>
                </a:solidFill>
              </a:defRPr>
            </a:lvl4pPr>
            <a:lvl5pPr marL="2286000" lvl="4" indent="-2984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100"/>
              <a:buChar char="•"/>
              <a:defRPr>
                <a:solidFill>
                  <a:schemeClr val="lt1"/>
                </a:solidFill>
              </a:defRPr>
            </a:lvl5pPr>
            <a:lvl6pPr marL="2743200" lvl="5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3200400" lvl="6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3657600" lvl="7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4114800" lvl="8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125" name="Google Shape;125;p18"/>
          <p:cNvSpPr txBox="1">
            <a:spLocks noGrp="1"/>
          </p:cNvSpPr>
          <p:nvPr>
            <p:ph type="dt" idx="10"/>
          </p:nvPr>
        </p:nvSpPr>
        <p:spPr>
          <a:xfrm>
            <a:off x="8151778" y="4867275"/>
            <a:ext cx="575100" cy="19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34275" rIns="0" bIns="34275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100"/>
              <a:buNone/>
              <a:defRPr>
                <a:solidFill>
                  <a:schemeClr val="l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26" name="Google Shape;126;p18"/>
          <p:cNvSpPr txBox="1">
            <a:spLocks noGrp="1"/>
          </p:cNvSpPr>
          <p:nvPr>
            <p:ph type="ftr" idx="11"/>
          </p:nvPr>
        </p:nvSpPr>
        <p:spPr>
          <a:xfrm>
            <a:off x="322936" y="4867275"/>
            <a:ext cx="5084700" cy="18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>
                <a:solidFill>
                  <a:schemeClr val="l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27" name="Google Shape;127;p18"/>
          <p:cNvSpPr txBox="1">
            <a:spLocks noGrp="1"/>
          </p:cNvSpPr>
          <p:nvPr>
            <p:ph type="sldNum" idx="12"/>
          </p:nvPr>
        </p:nvSpPr>
        <p:spPr>
          <a:xfrm>
            <a:off x="8592670" y="4881282"/>
            <a:ext cx="462000" cy="17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34275" rIns="68575" bIns="34275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spcBef>
                <a:spcPts val="0"/>
              </a:spcBef>
              <a:buNone/>
              <a:defRPr sz="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spcBef>
                <a:spcPts val="0"/>
              </a:spcBef>
              <a:buNone/>
              <a:defRPr sz="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spcBef>
                <a:spcPts val="0"/>
              </a:spcBef>
              <a:buNone/>
              <a:defRPr sz="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spcBef>
                <a:spcPts val="0"/>
              </a:spcBef>
              <a:buNone/>
              <a:defRPr sz="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spcBef>
                <a:spcPts val="0"/>
              </a:spcBef>
              <a:buNone/>
              <a:defRPr sz="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spcBef>
                <a:spcPts val="0"/>
              </a:spcBef>
              <a:buNone/>
              <a:defRPr sz="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spcBef>
                <a:spcPts val="0"/>
              </a:spcBef>
              <a:buNone/>
              <a:defRPr sz="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spcBef>
                <a:spcPts val="0"/>
              </a:spcBef>
              <a:buNone/>
              <a:defRPr sz="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|  </a:t>
            </a: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ystysuora otsikko ja teksti" type="vertTitleAndTx">
  <p:cSld name="VERTICAL_TITLE_AND_VERTICAL_TEXT"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19"/>
          <p:cNvSpPr txBox="1">
            <a:spLocks noGrp="1"/>
          </p:cNvSpPr>
          <p:nvPr>
            <p:ph type="title"/>
          </p:nvPr>
        </p:nvSpPr>
        <p:spPr>
          <a:xfrm rot="5400000">
            <a:off x="5553750" y="1671037"/>
            <a:ext cx="3951600" cy="19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30" name="Google Shape;130;p19"/>
          <p:cNvSpPr txBox="1">
            <a:spLocks noGrp="1"/>
          </p:cNvSpPr>
          <p:nvPr>
            <p:ph type="body" idx="1"/>
          </p:nvPr>
        </p:nvSpPr>
        <p:spPr>
          <a:xfrm rot="5400000">
            <a:off x="1553175" y="-243563"/>
            <a:ext cx="3951600" cy="580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L="457200" lvl="0" indent="-3175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3A3838"/>
              </a:buClr>
              <a:buSzPts val="1400"/>
              <a:buChar char="•"/>
              <a:defRPr/>
            </a:lvl1pPr>
            <a:lvl2pPr marL="914400" lvl="1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3A3838"/>
              </a:buClr>
              <a:buSzPts val="1400"/>
              <a:buChar char="•"/>
              <a:defRPr/>
            </a:lvl2pPr>
            <a:lvl3pPr marL="1371600" lvl="2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3A3838"/>
              </a:buClr>
              <a:buSzPts val="1400"/>
              <a:buChar char="•"/>
              <a:defRPr/>
            </a:lvl3pPr>
            <a:lvl4pPr marL="1828800" lvl="3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3A3838"/>
              </a:buClr>
              <a:buSzPts val="1400"/>
              <a:buChar char="•"/>
              <a:defRPr/>
            </a:lvl4pPr>
            <a:lvl5pPr marL="2286000" lvl="4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3A3838"/>
              </a:buClr>
              <a:buSzPts val="1400"/>
              <a:buChar char="•"/>
              <a:defRPr/>
            </a:lvl5pPr>
            <a:lvl6pPr marL="2743200" lvl="5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3200400" lvl="6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3657600" lvl="7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4114800" lvl="8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131" name="Google Shape;131;p19"/>
          <p:cNvSpPr txBox="1">
            <a:spLocks noGrp="1"/>
          </p:cNvSpPr>
          <p:nvPr>
            <p:ph type="dt" idx="10"/>
          </p:nvPr>
        </p:nvSpPr>
        <p:spPr>
          <a:xfrm>
            <a:off x="8151778" y="4867275"/>
            <a:ext cx="575100" cy="19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34275" rIns="0" bIns="34275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32" name="Google Shape;132;p19"/>
          <p:cNvSpPr txBox="1">
            <a:spLocks noGrp="1"/>
          </p:cNvSpPr>
          <p:nvPr>
            <p:ph type="sldNum" idx="12"/>
          </p:nvPr>
        </p:nvSpPr>
        <p:spPr>
          <a:xfrm>
            <a:off x="8772754" y="4867275"/>
            <a:ext cx="282000" cy="19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34275" rIns="68575" bIns="34275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800" b="0" i="0" u="none" strike="noStrike" cap="none">
                <a:solidFill>
                  <a:srgbClr val="969696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spcBef>
                <a:spcPts val="0"/>
              </a:spcBef>
              <a:buNone/>
              <a:defRPr sz="800" b="0" i="0" u="none" strike="noStrike" cap="none">
                <a:solidFill>
                  <a:srgbClr val="969696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spcBef>
                <a:spcPts val="0"/>
              </a:spcBef>
              <a:buNone/>
              <a:defRPr sz="800" b="0" i="0" u="none" strike="noStrike" cap="none">
                <a:solidFill>
                  <a:srgbClr val="969696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spcBef>
                <a:spcPts val="0"/>
              </a:spcBef>
              <a:buNone/>
              <a:defRPr sz="800" b="0" i="0" u="none" strike="noStrike" cap="none">
                <a:solidFill>
                  <a:srgbClr val="969696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spcBef>
                <a:spcPts val="0"/>
              </a:spcBef>
              <a:buNone/>
              <a:defRPr sz="800" b="0" i="0" u="none" strike="noStrike" cap="none">
                <a:solidFill>
                  <a:srgbClr val="969696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spcBef>
                <a:spcPts val="0"/>
              </a:spcBef>
              <a:buNone/>
              <a:defRPr sz="800" b="0" i="0" u="none" strike="noStrike" cap="none">
                <a:solidFill>
                  <a:srgbClr val="969696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spcBef>
                <a:spcPts val="0"/>
              </a:spcBef>
              <a:buNone/>
              <a:defRPr sz="800" b="0" i="0" u="none" strike="noStrike" cap="none">
                <a:solidFill>
                  <a:srgbClr val="969696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spcBef>
                <a:spcPts val="0"/>
              </a:spcBef>
              <a:buNone/>
              <a:defRPr sz="800" b="0" i="0" u="none" strike="noStrike" cap="none">
                <a:solidFill>
                  <a:srgbClr val="969696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spcBef>
                <a:spcPts val="0"/>
              </a:spcBef>
              <a:buNone/>
              <a:defRPr sz="800" b="0" i="0" u="none" strike="noStrike" cap="none">
                <a:solidFill>
                  <a:srgbClr val="969696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|  </a:t>
            </a: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33" name="Google Shape;133;p19"/>
          <p:cNvSpPr txBox="1">
            <a:spLocks noGrp="1"/>
          </p:cNvSpPr>
          <p:nvPr>
            <p:ph type="ftr" idx="11"/>
          </p:nvPr>
        </p:nvSpPr>
        <p:spPr>
          <a:xfrm>
            <a:off x="316148" y="4867275"/>
            <a:ext cx="3086100" cy="19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800">
                <a:solidFill>
                  <a:srgbClr val="969696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Vertical Title and Text">
  <p:cSld name="1_Vertical Title and Text"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20"/>
          <p:cNvSpPr/>
          <p:nvPr/>
        </p:nvSpPr>
        <p:spPr>
          <a:xfrm>
            <a:off x="208484" y="477317"/>
            <a:ext cx="8935500" cy="46662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rgbClr val="9922FE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6" name="Google Shape;136;p20"/>
          <p:cNvSpPr txBox="1">
            <a:spLocks noGrp="1"/>
          </p:cNvSpPr>
          <p:nvPr>
            <p:ph type="title"/>
          </p:nvPr>
        </p:nvSpPr>
        <p:spPr>
          <a:xfrm rot="5400000">
            <a:off x="5553750" y="1671037"/>
            <a:ext cx="3951600" cy="19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Arial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37" name="Google Shape;137;p20"/>
          <p:cNvSpPr txBox="1">
            <a:spLocks noGrp="1"/>
          </p:cNvSpPr>
          <p:nvPr>
            <p:ph type="body" idx="1"/>
          </p:nvPr>
        </p:nvSpPr>
        <p:spPr>
          <a:xfrm rot="5400000">
            <a:off x="1553175" y="-243563"/>
            <a:ext cx="3951600" cy="580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L="457200" lvl="0" indent="-32385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1500"/>
              <a:buChar char="•"/>
              <a:defRPr>
                <a:solidFill>
                  <a:schemeClr val="lt1"/>
                </a:solidFill>
              </a:defRPr>
            </a:lvl1pPr>
            <a:lvl2pPr marL="914400" lvl="1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>
                <a:solidFill>
                  <a:schemeClr val="lt1"/>
                </a:solidFill>
              </a:defRPr>
            </a:lvl2pPr>
            <a:lvl3pPr marL="1371600" lvl="2" indent="-30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200"/>
              <a:buChar char="•"/>
              <a:defRPr>
                <a:solidFill>
                  <a:schemeClr val="lt1"/>
                </a:solidFill>
              </a:defRPr>
            </a:lvl3pPr>
            <a:lvl4pPr marL="1828800" lvl="3" indent="-2984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100"/>
              <a:buChar char="•"/>
              <a:defRPr>
                <a:solidFill>
                  <a:schemeClr val="lt1"/>
                </a:solidFill>
              </a:defRPr>
            </a:lvl4pPr>
            <a:lvl5pPr marL="2286000" lvl="4" indent="-2984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100"/>
              <a:buChar char="•"/>
              <a:defRPr>
                <a:solidFill>
                  <a:schemeClr val="lt1"/>
                </a:solidFill>
              </a:defRPr>
            </a:lvl5pPr>
            <a:lvl6pPr marL="2743200" lvl="5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3200400" lvl="6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3657600" lvl="7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4114800" lvl="8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138" name="Google Shape;138;p20"/>
          <p:cNvSpPr txBox="1">
            <a:spLocks noGrp="1"/>
          </p:cNvSpPr>
          <p:nvPr>
            <p:ph type="dt" idx="10"/>
          </p:nvPr>
        </p:nvSpPr>
        <p:spPr>
          <a:xfrm>
            <a:off x="8151778" y="4867275"/>
            <a:ext cx="575100" cy="19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34275" rIns="0" bIns="34275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100"/>
              <a:buNone/>
              <a:defRPr>
                <a:solidFill>
                  <a:schemeClr val="l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39" name="Google Shape;139;p20"/>
          <p:cNvSpPr txBox="1">
            <a:spLocks noGrp="1"/>
          </p:cNvSpPr>
          <p:nvPr>
            <p:ph type="ftr" idx="11"/>
          </p:nvPr>
        </p:nvSpPr>
        <p:spPr>
          <a:xfrm>
            <a:off x="322936" y="4867275"/>
            <a:ext cx="5084700" cy="18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>
                <a:solidFill>
                  <a:schemeClr val="l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40" name="Google Shape;140;p20"/>
          <p:cNvSpPr txBox="1">
            <a:spLocks noGrp="1"/>
          </p:cNvSpPr>
          <p:nvPr>
            <p:ph type="sldNum" idx="12"/>
          </p:nvPr>
        </p:nvSpPr>
        <p:spPr>
          <a:xfrm>
            <a:off x="8592670" y="4881282"/>
            <a:ext cx="462000" cy="17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34275" rIns="68575" bIns="34275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spcBef>
                <a:spcPts val="0"/>
              </a:spcBef>
              <a:buNone/>
              <a:defRPr sz="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spcBef>
                <a:spcPts val="0"/>
              </a:spcBef>
              <a:buNone/>
              <a:defRPr sz="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spcBef>
                <a:spcPts val="0"/>
              </a:spcBef>
              <a:buNone/>
              <a:defRPr sz="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spcBef>
                <a:spcPts val="0"/>
              </a:spcBef>
              <a:buNone/>
              <a:defRPr sz="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spcBef>
                <a:spcPts val="0"/>
              </a:spcBef>
              <a:buNone/>
              <a:defRPr sz="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spcBef>
                <a:spcPts val="0"/>
              </a:spcBef>
              <a:buNone/>
              <a:defRPr sz="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spcBef>
                <a:spcPts val="0"/>
              </a:spcBef>
              <a:buNone/>
              <a:defRPr sz="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spcBef>
                <a:spcPts val="0"/>
              </a:spcBef>
              <a:buNone/>
              <a:defRPr sz="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|  </a:t>
            </a: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Slide">
  <p:cSld name="1_Title Slide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3"/>
          <p:cNvSpPr txBox="1">
            <a:spLocks noGrp="1"/>
          </p:cNvSpPr>
          <p:nvPr>
            <p:ph type="ctrTitle"/>
          </p:nvPr>
        </p:nvSpPr>
        <p:spPr>
          <a:xfrm>
            <a:off x="413147" y="2236396"/>
            <a:ext cx="8317800" cy="91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100"/>
              <a:buFont typeface="Arial"/>
              <a:buNone/>
              <a:defRPr sz="41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3"/>
          <p:cNvSpPr txBox="1">
            <a:spLocks noGrp="1"/>
          </p:cNvSpPr>
          <p:nvPr>
            <p:ph type="subTitle" idx="1"/>
          </p:nvPr>
        </p:nvSpPr>
        <p:spPr>
          <a:xfrm>
            <a:off x="418192" y="3326980"/>
            <a:ext cx="8312700" cy="51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lvl="0" algn="ctr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7030A0"/>
              </a:buClr>
              <a:buSzPts val="1500"/>
              <a:buNone/>
              <a:defRPr sz="1500">
                <a:solidFill>
                  <a:srgbClr val="7030A0"/>
                </a:solidFill>
              </a:defRPr>
            </a:lvl1pPr>
            <a:lvl2pPr lvl="1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3A3838"/>
              </a:buClr>
              <a:buSzPts val="1500"/>
              <a:buNone/>
              <a:defRPr sz="1500"/>
            </a:lvl2pPr>
            <a:lvl3pPr lvl="2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3A3838"/>
              </a:buClr>
              <a:buSzPts val="1400"/>
              <a:buNone/>
              <a:defRPr sz="1400"/>
            </a:lvl3pPr>
            <a:lvl4pPr lvl="3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3A3838"/>
              </a:buClr>
              <a:buSzPts val="1200"/>
              <a:buNone/>
              <a:defRPr sz="1200"/>
            </a:lvl4pPr>
            <a:lvl5pPr lvl="4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3A3838"/>
              </a:buClr>
              <a:buSzPts val="1200"/>
              <a:buNone/>
              <a:defRPr sz="1200"/>
            </a:lvl5pPr>
            <a:lvl6pPr lvl="5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6pPr>
            <a:lvl7pPr lvl="6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7pPr>
            <a:lvl8pPr lvl="7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8pPr>
            <a:lvl9pPr lvl="8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9pPr>
          </a:lstStyle>
          <a:p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dt" idx="10"/>
          </p:nvPr>
        </p:nvSpPr>
        <p:spPr>
          <a:xfrm>
            <a:off x="8151778" y="4867275"/>
            <a:ext cx="575100" cy="19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34275" rIns="0" bIns="34275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100"/>
              <a:buNone/>
              <a:defRPr>
                <a:solidFill>
                  <a:srgbClr val="A5A5A5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sldNum" idx="12"/>
          </p:nvPr>
        </p:nvSpPr>
        <p:spPr>
          <a:xfrm>
            <a:off x="8592670" y="4881282"/>
            <a:ext cx="462000" cy="17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34275" rIns="68575" bIns="34275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800" b="0" i="0" u="none" strike="noStrike" cap="none">
                <a:solidFill>
                  <a:srgbClr val="A5A5A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spcBef>
                <a:spcPts val="0"/>
              </a:spcBef>
              <a:buNone/>
              <a:defRPr sz="800" b="0" i="0" u="none" strike="noStrike" cap="none">
                <a:solidFill>
                  <a:srgbClr val="A5A5A5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spcBef>
                <a:spcPts val="0"/>
              </a:spcBef>
              <a:buNone/>
              <a:defRPr sz="800" b="0" i="0" u="none" strike="noStrike" cap="none">
                <a:solidFill>
                  <a:srgbClr val="A5A5A5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spcBef>
                <a:spcPts val="0"/>
              </a:spcBef>
              <a:buNone/>
              <a:defRPr sz="800" b="0" i="0" u="none" strike="noStrike" cap="none">
                <a:solidFill>
                  <a:srgbClr val="A5A5A5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spcBef>
                <a:spcPts val="0"/>
              </a:spcBef>
              <a:buNone/>
              <a:defRPr sz="800" b="0" i="0" u="none" strike="noStrike" cap="none">
                <a:solidFill>
                  <a:srgbClr val="A5A5A5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spcBef>
                <a:spcPts val="0"/>
              </a:spcBef>
              <a:buNone/>
              <a:defRPr sz="800" b="0" i="0" u="none" strike="noStrike" cap="none">
                <a:solidFill>
                  <a:srgbClr val="A5A5A5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spcBef>
                <a:spcPts val="0"/>
              </a:spcBef>
              <a:buNone/>
              <a:defRPr sz="800" b="0" i="0" u="none" strike="noStrike" cap="none">
                <a:solidFill>
                  <a:srgbClr val="A5A5A5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spcBef>
                <a:spcPts val="0"/>
              </a:spcBef>
              <a:buNone/>
              <a:defRPr sz="800" b="0" i="0" u="none" strike="noStrike" cap="none">
                <a:solidFill>
                  <a:srgbClr val="A5A5A5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spcBef>
                <a:spcPts val="0"/>
              </a:spcBef>
              <a:buNone/>
              <a:defRPr sz="800" b="0" i="0" u="none" strike="noStrike" cap="none">
                <a:solidFill>
                  <a:srgbClr val="A5A5A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|  </a:t>
            </a: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ftr" idx="11"/>
          </p:nvPr>
        </p:nvSpPr>
        <p:spPr>
          <a:xfrm>
            <a:off x="316148" y="4867275"/>
            <a:ext cx="3086100" cy="19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800">
                <a:solidFill>
                  <a:srgbClr val="969696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55">
          <p15:clr>
            <a:srgbClr val="FBAE40"/>
          </p15:clr>
        </p15:guide>
        <p15:guide id="2" pos="56">
          <p15:clr>
            <a:srgbClr val="FBAE40"/>
          </p15:clr>
        </p15:guide>
        <p15:guide id="3" pos="5704">
          <p15:clr>
            <a:srgbClr val="FBAE40"/>
          </p15:clr>
        </p15:guide>
        <p15:guide id="4" orient="horz" pos="3185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tsikollinen kuva" type="picTx">
  <p:cSld name="PICTURE_WITH_CAPTION_TEXT"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21"/>
          <p:cNvSpPr txBox="1">
            <a:spLocks noGrp="1"/>
          </p:cNvSpPr>
          <p:nvPr>
            <p:ph type="title"/>
          </p:nvPr>
        </p:nvSpPr>
        <p:spPr>
          <a:xfrm>
            <a:off x="314272" y="681038"/>
            <a:ext cx="2949300" cy="86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43" name="Google Shape;143;p21"/>
          <p:cNvSpPr>
            <a:spLocks noGrp="1"/>
          </p:cNvSpPr>
          <p:nvPr>
            <p:ph type="pic" idx="2"/>
          </p:nvPr>
        </p:nvSpPr>
        <p:spPr>
          <a:xfrm>
            <a:off x="3467100" y="685706"/>
            <a:ext cx="5263800" cy="371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R="0" lvl="0" algn="ctr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3A3838"/>
              </a:buClr>
              <a:buSzPts val="1500"/>
              <a:buFont typeface="Arial"/>
              <a:buNone/>
              <a:defRPr sz="1500" b="0" i="0" u="none" strike="noStrike" cap="none">
                <a:solidFill>
                  <a:srgbClr val="3A383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3A3838"/>
              </a:buClr>
              <a:buSzPts val="2100"/>
              <a:buFont typeface="Arial"/>
              <a:buNone/>
              <a:defRPr sz="2100" b="0" i="0" u="none" strike="noStrike" cap="none">
                <a:solidFill>
                  <a:srgbClr val="3A383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3A3838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3A383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3A3838"/>
              </a:buClr>
              <a:buSzPts val="1500"/>
              <a:buFont typeface="Arial"/>
              <a:buNone/>
              <a:defRPr sz="1500" b="0" i="0" u="none" strike="noStrike" cap="none">
                <a:solidFill>
                  <a:srgbClr val="3A383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3A3838"/>
              </a:buClr>
              <a:buSzPts val="1500"/>
              <a:buFont typeface="Arial"/>
              <a:buNone/>
              <a:defRPr sz="1500" b="0" i="0" u="none" strike="noStrike" cap="none">
                <a:solidFill>
                  <a:srgbClr val="3A383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4" name="Google Shape;144;p21"/>
          <p:cNvSpPr txBox="1">
            <a:spLocks noGrp="1"/>
          </p:cNvSpPr>
          <p:nvPr>
            <p:ph type="body" idx="1"/>
          </p:nvPr>
        </p:nvSpPr>
        <p:spPr>
          <a:xfrm>
            <a:off x="314272" y="1667865"/>
            <a:ext cx="2949300" cy="273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3A3838"/>
              </a:buClr>
              <a:buSzPts val="1200"/>
              <a:buNone/>
              <a:defRPr sz="1200"/>
            </a:lvl1pPr>
            <a:lvl2pPr marL="914400" lvl="1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3A3838"/>
              </a:buClr>
              <a:buSzPts val="1100"/>
              <a:buNone/>
              <a:defRPr sz="1100"/>
            </a:lvl2pPr>
            <a:lvl3pPr marL="1371600" lvl="2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3A3838"/>
              </a:buClr>
              <a:buSzPts val="900"/>
              <a:buNone/>
              <a:defRPr sz="900"/>
            </a:lvl3pPr>
            <a:lvl4pPr marL="1828800" lvl="3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3A3838"/>
              </a:buClr>
              <a:buSzPts val="800"/>
              <a:buNone/>
              <a:defRPr sz="800"/>
            </a:lvl4pPr>
            <a:lvl5pPr marL="2286000" lvl="4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3A3838"/>
              </a:buClr>
              <a:buSzPts val="800"/>
              <a:buNone/>
              <a:defRPr sz="800"/>
            </a:lvl5pPr>
            <a:lvl6pPr marL="2743200" lvl="5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6pPr>
            <a:lvl7pPr marL="3200400" lvl="6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7pPr>
            <a:lvl8pPr marL="3657600" lvl="7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8pPr>
            <a:lvl9pPr marL="4114800" lvl="8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9pPr>
          </a:lstStyle>
          <a:p>
            <a:endParaRPr/>
          </a:p>
        </p:txBody>
      </p:sp>
      <p:sp>
        <p:nvSpPr>
          <p:cNvPr id="145" name="Google Shape;145;p21"/>
          <p:cNvSpPr txBox="1">
            <a:spLocks noGrp="1"/>
          </p:cNvSpPr>
          <p:nvPr>
            <p:ph type="dt" idx="10"/>
          </p:nvPr>
        </p:nvSpPr>
        <p:spPr>
          <a:xfrm>
            <a:off x="8151778" y="4867275"/>
            <a:ext cx="575100" cy="19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34275" rIns="0" bIns="34275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46" name="Google Shape;146;p21"/>
          <p:cNvSpPr txBox="1">
            <a:spLocks noGrp="1"/>
          </p:cNvSpPr>
          <p:nvPr>
            <p:ph type="sldNum" idx="12"/>
          </p:nvPr>
        </p:nvSpPr>
        <p:spPr>
          <a:xfrm>
            <a:off x="8772754" y="4867275"/>
            <a:ext cx="282000" cy="19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34275" rIns="68575" bIns="34275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800" b="0" i="0" u="none" strike="noStrike" cap="none">
                <a:solidFill>
                  <a:srgbClr val="969696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spcBef>
                <a:spcPts val="0"/>
              </a:spcBef>
              <a:buNone/>
              <a:defRPr sz="800" b="0" i="0" u="none" strike="noStrike" cap="none">
                <a:solidFill>
                  <a:srgbClr val="969696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spcBef>
                <a:spcPts val="0"/>
              </a:spcBef>
              <a:buNone/>
              <a:defRPr sz="800" b="0" i="0" u="none" strike="noStrike" cap="none">
                <a:solidFill>
                  <a:srgbClr val="969696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spcBef>
                <a:spcPts val="0"/>
              </a:spcBef>
              <a:buNone/>
              <a:defRPr sz="800" b="0" i="0" u="none" strike="noStrike" cap="none">
                <a:solidFill>
                  <a:srgbClr val="969696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spcBef>
                <a:spcPts val="0"/>
              </a:spcBef>
              <a:buNone/>
              <a:defRPr sz="800" b="0" i="0" u="none" strike="noStrike" cap="none">
                <a:solidFill>
                  <a:srgbClr val="969696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spcBef>
                <a:spcPts val="0"/>
              </a:spcBef>
              <a:buNone/>
              <a:defRPr sz="800" b="0" i="0" u="none" strike="noStrike" cap="none">
                <a:solidFill>
                  <a:srgbClr val="969696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spcBef>
                <a:spcPts val="0"/>
              </a:spcBef>
              <a:buNone/>
              <a:defRPr sz="800" b="0" i="0" u="none" strike="noStrike" cap="none">
                <a:solidFill>
                  <a:srgbClr val="969696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spcBef>
                <a:spcPts val="0"/>
              </a:spcBef>
              <a:buNone/>
              <a:defRPr sz="800" b="0" i="0" u="none" strike="noStrike" cap="none">
                <a:solidFill>
                  <a:srgbClr val="969696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spcBef>
                <a:spcPts val="0"/>
              </a:spcBef>
              <a:buNone/>
              <a:defRPr sz="800" b="0" i="0" u="none" strike="noStrike" cap="none">
                <a:solidFill>
                  <a:srgbClr val="969696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|  </a:t>
            </a: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47" name="Google Shape;147;p21"/>
          <p:cNvSpPr txBox="1">
            <a:spLocks noGrp="1"/>
          </p:cNvSpPr>
          <p:nvPr>
            <p:ph type="ftr" idx="11"/>
          </p:nvPr>
        </p:nvSpPr>
        <p:spPr>
          <a:xfrm>
            <a:off x="316148" y="4867275"/>
            <a:ext cx="3086100" cy="19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800">
                <a:solidFill>
                  <a:srgbClr val="969696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Picture with Caption">
  <p:cSld name="1_Picture with Caption"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22"/>
          <p:cNvSpPr/>
          <p:nvPr/>
        </p:nvSpPr>
        <p:spPr>
          <a:xfrm>
            <a:off x="208484" y="477317"/>
            <a:ext cx="8935500" cy="46662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" name="Google Shape;150;p22"/>
          <p:cNvSpPr txBox="1">
            <a:spLocks noGrp="1"/>
          </p:cNvSpPr>
          <p:nvPr>
            <p:ph type="title"/>
          </p:nvPr>
        </p:nvSpPr>
        <p:spPr>
          <a:xfrm>
            <a:off x="314269" y="681038"/>
            <a:ext cx="2949300" cy="86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  <a:defRPr sz="24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51" name="Google Shape;151;p22"/>
          <p:cNvSpPr>
            <a:spLocks noGrp="1"/>
          </p:cNvSpPr>
          <p:nvPr>
            <p:ph type="pic" idx="2"/>
          </p:nvPr>
        </p:nvSpPr>
        <p:spPr>
          <a:xfrm>
            <a:off x="3460750" y="685706"/>
            <a:ext cx="5266200" cy="371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R="0" lvl="0" algn="ctr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3A3838"/>
              </a:buClr>
              <a:buSzPts val="2100"/>
              <a:buFont typeface="Arial"/>
              <a:buNone/>
              <a:defRPr sz="2100" b="0" i="0" u="none" strike="noStrike" cap="none">
                <a:solidFill>
                  <a:srgbClr val="3A383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3A3838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3A383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3A3838"/>
              </a:buClr>
              <a:buSzPts val="1500"/>
              <a:buFont typeface="Arial"/>
              <a:buNone/>
              <a:defRPr sz="1500" b="0" i="0" u="none" strike="noStrike" cap="none">
                <a:solidFill>
                  <a:srgbClr val="3A383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3A3838"/>
              </a:buClr>
              <a:buSzPts val="1500"/>
              <a:buFont typeface="Arial"/>
              <a:buNone/>
              <a:defRPr sz="1500" b="0" i="0" u="none" strike="noStrike" cap="none">
                <a:solidFill>
                  <a:srgbClr val="3A383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52" name="Google Shape;152;p22"/>
          <p:cNvSpPr txBox="1">
            <a:spLocks noGrp="1"/>
          </p:cNvSpPr>
          <p:nvPr>
            <p:ph type="body" idx="1"/>
          </p:nvPr>
        </p:nvSpPr>
        <p:spPr>
          <a:xfrm>
            <a:off x="314269" y="1667865"/>
            <a:ext cx="2949300" cy="273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>
                <a:solidFill>
                  <a:schemeClr val="lt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3A3838"/>
              </a:buClr>
              <a:buSzPts val="1100"/>
              <a:buNone/>
              <a:defRPr sz="1100"/>
            </a:lvl2pPr>
            <a:lvl3pPr marL="1371600" lvl="2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3A3838"/>
              </a:buClr>
              <a:buSzPts val="900"/>
              <a:buNone/>
              <a:defRPr sz="900"/>
            </a:lvl3pPr>
            <a:lvl4pPr marL="1828800" lvl="3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3A3838"/>
              </a:buClr>
              <a:buSzPts val="800"/>
              <a:buNone/>
              <a:defRPr sz="800"/>
            </a:lvl4pPr>
            <a:lvl5pPr marL="2286000" lvl="4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3A3838"/>
              </a:buClr>
              <a:buSzPts val="800"/>
              <a:buNone/>
              <a:defRPr sz="800"/>
            </a:lvl5pPr>
            <a:lvl6pPr marL="2743200" lvl="5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6pPr>
            <a:lvl7pPr marL="3200400" lvl="6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7pPr>
            <a:lvl8pPr marL="3657600" lvl="7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8pPr>
            <a:lvl9pPr marL="4114800" lvl="8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9pPr>
          </a:lstStyle>
          <a:p>
            <a:endParaRPr/>
          </a:p>
        </p:txBody>
      </p:sp>
      <p:sp>
        <p:nvSpPr>
          <p:cNvPr id="153" name="Google Shape;153;p22"/>
          <p:cNvSpPr txBox="1">
            <a:spLocks noGrp="1"/>
          </p:cNvSpPr>
          <p:nvPr>
            <p:ph type="dt" idx="10"/>
          </p:nvPr>
        </p:nvSpPr>
        <p:spPr>
          <a:xfrm>
            <a:off x="8151778" y="4867275"/>
            <a:ext cx="575100" cy="19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34275" rIns="0" bIns="34275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100"/>
              <a:buNone/>
              <a:defRPr>
                <a:solidFill>
                  <a:schemeClr val="l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54" name="Google Shape;154;p22"/>
          <p:cNvSpPr txBox="1">
            <a:spLocks noGrp="1"/>
          </p:cNvSpPr>
          <p:nvPr>
            <p:ph type="ftr" idx="11"/>
          </p:nvPr>
        </p:nvSpPr>
        <p:spPr>
          <a:xfrm>
            <a:off x="322936" y="4867275"/>
            <a:ext cx="5084700" cy="18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>
                <a:solidFill>
                  <a:schemeClr val="l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55" name="Google Shape;155;p22"/>
          <p:cNvSpPr txBox="1">
            <a:spLocks noGrp="1"/>
          </p:cNvSpPr>
          <p:nvPr>
            <p:ph type="sldNum" idx="12"/>
          </p:nvPr>
        </p:nvSpPr>
        <p:spPr>
          <a:xfrm>
            <a:off x="8592670" y="4881282"/>
            <a:ext cx="462000" cy="17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34275" rIns="68575" bIns="34275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spcBef>
                <a:spcPts val="0"/>
              </a:spcBef>
              <a:buNone/>
              <a:defRPr sz="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spcBef>
                <a:spcPts val="0"/>
              </a:spcBef>
              <a:buNone/>
              <a:defRPr sz="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spcBef>
                <a:spcPts val="0"/>
              </a:spcBef>
              <a:buNone/>
              <a:defRPr sz="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spcBef>
                <a:spcPts val="0"/>
              </a:spcBef>
              <a:buNone/>
              <a:defRPr sz="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spcBef>
                <a:spcPts val="0"/>
              </a:spcBef>
              <a:buNone/>
              <a:defRPr sz="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spcBef>
                <a:spcPts val="0"/>
              </a:spcBef>
              <a:buNone/>
              <a:defRPr sz="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spcBef>
                <a:spcPts val="0"/>
              </a:spcBef>
              <a:buNone/>
              <a:defRPr sz="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spcBef>
                <a:spcPts val="0"/>
              </a:spcBef>
              <a:buNone/>
              <a:defRPr sz="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|  </a:t>
            </a: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Big caption">
  <p:cSld name="1_Big caption"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23"/>
          <p:cNvSpPr txBox="1">
            <a:spLocks noGrp="1"/>
          </p:cNvSpPr>
          <p:nvPr>
            <p:ph type="title"/>
          </p:nvPr>
        </p:nvSpPr>
        <p:spPr>
          <a:xfrm>
            <a:off x="437759" y="857434"/>
            <a:ext cx="3640500" cy="236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Arial"/>
              <a:buNone/>
              <a:defRPr sz="33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58" name="Google Shape;158;p23"/>
          <p:cNvSpPr txBox="1">
            <a:spLocks noGrp="1"/>
          </p:cNvSpPr>
          <p:nvPr>
            <p:ph type="body" idx="1"/>
          </p:nvPr>
        </p:nvSpPr>
        <p:spPr>
          <a:xfrm>
            <a:off x="4521200" y="984343"/>
            <a:ext cx="3780000" cy="366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L="457200" lvl="0" indent="-32385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3A3838"/>
              </a:buClr>
              <a:buSzPts val="1500"/>
              <a:buChar char="•"/>
              <a:defRPr>
                <a:solidFill>
                  <a:srgbClr val="3A3838"/>
                </a:solidFill>
              </a:defRPr>
            </a:lvl1pPr>
            <a:lvl2pPr marL="914400" lvl="1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3A3838"/>
              </a:buClr>
              <a:buSzPts val="1400"/>
              <a:buChar char="•"/>
              <a:defRPr>
                <a:solidFill>
                  <a:srgbClr val="3A3838"/>
                </a:solidFill>
              </a:defRPr>
            </a:lvl2pPr>
            <a:lvl3pPr marL="1371600" lvl="2" indent="-30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3A3838"/>
              </a:buClr>
              <a:buSzPts val="1200"/>
              <a:buChar char="•"/>
              <a:defRPr>
                <a:solidFill>
                  <a:srgbClr val="3A3838"/>
                </a:solidFill>
              </a:defRPr>
            </a:lvl3pPr>
            <a:lvl4pPr marL="1828800" lvl="3" indent="-2984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3A3838"/>
              </a:buClr>
              <a:buSzPts val="1100"/>
              <a:buChar char="•"/>
              <a:defRPr>
                <a:solidFill>
                  <a:srgbClr val="3A3838"/>
                </a:solidFill>
              </a:defRPr>
            </a:lvl4pPr>
            <a:lvl5pPr marL="2286000" lvl="4" indent="-2984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3A3838"/>
              </a:buClr>
              <a:buSzPts val="1100"/>
              <a:buChar char="•"/>
              <a:defRPr>
                <a:solidFill>
                  <a:srgbClr val="3A3838"/>
                </a:solidFill>
              </a:defRPr>
            </a:lvl5pPr>
            <a:lvl6pPr marL="2743200" lvl="5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3200400" lvl="6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3657600" lvl="7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4114800" lvl="8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159" name="Google Shape;159;p23"/>
          <p:cNvSpPr txBox="1">
            <a:spLocks noGrp="1"/>
          </p:cNvSpPr>
          <p:nvPr>
            <p:ph type="dt" idx="10"/>
          </p:nvPr>
        </p:nvSpPr>
        <p:spPr>
          <a:xfrm>
            <a:off x="8151778" y="4867275"/>
            <a:ext cx="575100" cy="19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34275" rIns="0" bIns="34275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60" name="Google Shape;160;p23"/>
          <p:cNvSpPr txBox="1">
            <a:spLocks noGrp="1"/>
          </p:cNvSpPr>
          <p:nvPr>
            <p:ph type="sldNum" idx="12"/>
          </p:nvPr>
        </p:nvSpPr>
        <p:spPr>
          <a:xfrm>
            <a:off x="8772754" y="4867275"/>
            <a:ext cx="282000" cy="19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34275" rIns="68575" bIns="34275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800" b="0" i="0" u="none" strike="noStrike" cap="none">
                <a:solidFill>
                  <a:srgbClr val="969696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spcBef>
                <a:spcPts val="0"/>
              </a:spcBef>
              <a:buNone/>
              <a:defRPr sz="800" b="0" i="0" u="none" strike="noStrike" cap="none">
                <a:solidFill>
                  <a:srgbClr val="969696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spcBef>
                <a:spcPts val="0"/>
              </a:spcBef>
              <a:buNone/>
              <a:defRPr sz="800" b="0" i="0" u="none" strike="noStrike" cap="none">
                <a:solidFill>
                  <a:srgbClr val="969696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spcBef>
                <a:spcPts val="0"/>
              </a:spcBef>
              <a:buNone/>
              <a:defRPr sz="800" b="0" i="0" u="none" strike="noStrike" cap="none">
                <a:solidFill>
                  <a:srgbClr val="969696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spcBef>
                <a:spcPts val="0"/>
              </a:spcBef>
              <a:buNone/>
              <a:defRPr sz="800" b="0" i="0" u="none" strike="noStrike" cap="none">
                <a:solidFill>
                  <a:srgbClr val="969696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spcBef>
                <a:spcPts val="0"/>
              </a:spcBef>
              <a:buNone/>
              <a:defRPr sz="800" b="0" i="0" u="none" strike="noStrike" cap="none">
                <a:solidFill>
                  <a:srgbClr val="969696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spcBef>
                <a:spcPts val="0"/>
              </a:spcBef>
              <a:buNone/>
              <a:defRPr sz="800" b="0" i="0" u="none" strike="noStrike" cap="none">
                <a:solidFill>
                  <a:srgbClr val="969696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spcBef>
                <a:spcPts val="0"/>
              </a:spcBef>
              <a:buNone/>
              <a:defRPr sz="800" b="0" i="0" u="none" strike="noStrike" cap="none">
                <a:solidFill>
                  <a:srgbClr val="969696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spcBef>
                <a:spcPts val="0"/>
              </a:spcBef>
              <a:buNone/>
              <a:defRPr sz="800" b="0" i="0" u="none" strike="noStrike" cap="none">
                <a:solidFill>
                  <a:srgbClr val="969696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|  </a:t>
            </a: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61" name="Google Shape;161;p23"/>
          <p:cNvSpPr txBox="1">
            <a:spLocks noGrp="1"/>
          </p:cNvSpPr>
          <p:nvPr>
            <p:ph type="ftr" idx="11"/>
          </p:nvPr>
        </p:nvSpPr>
        <p:spPr>
          <a:xfrm>
            <a:off x="316148" y="4867275"/>
            <a:ext cx="3086100" cy="19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800">
                <a:solidFill>
                  <a:srgbClr val="969696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Big caption">
  <p:cSld name="2_Big caption"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24"/>
          <p:cNvSpPr/>
          <p:nvPr/>
        </p:nvSpPr>
        <p:spPr>
          <a:xfrm>
            <a:off x="213970" y="477317"/>
            <a:ext cx="8935500" cy="46662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rgbClr val="9922FE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4" name="Google Shape;164;p24"/>
          <p:cNvSpPr txBox="1">
            <a:spLocks noGrp="1"/>
          </p:cNvSpPr>
          <p:nvPr>
            <p:ph type="title"/>
          </p:nvPr>
        </p:nvSpPr>
        <p:spPr>
          <a:xfrm>
            <a:off x="449358" y="847290"/>
            <a:ext cx="3640500" cy="236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300"/>
              <a:buFont typeface="Arial"/>
              <a:buNone/>
              <a:defRPr sz="33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65" name="Google Shape;165;p24"/>
          <p:cNvSpPr txBox="1">
            <a:spLocks noGrp="1"/>
          </p:cNvSpPr>
          <p:nvPr>
            <p:ph type="body" idx="1"/>
          </p:nvPr>
        </p:nvSpPr>
        <p:spPr>
          <a:xfrm>
            <a:off x="4514853" y="990696"/>
            <a:ext cx="3780000" cy="366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L="457200" lvl="0" indent="-32385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1500"/>
              <a:buChar char="•"/>
              <a:defRPr>
                <a:solidFill>
                  <a:schemeClr val="lt1"/>
                </a:solidFill>
              </a:defRPr>
            </a:lvl1pPr>
            <a:lvl2pPr marL="914400" lvl="1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>
                <a:solidFill>
                  <a:schemeClr val="lt1"/>
                </a:solidFill>
              </a:defRPr>
            </a:lvl2pPr>
            <a:lvl3pPr marL="1371600" lvl="2" indent="-30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200"/>
              <a:buChar char="•"/>
              <a:defRPr>
                <a:solidFill>
                  <a:schemeClr val="lt1"/>
                </a:solidFill>
              </a:defRPr>
            </a:lvl3pPr>
            <a:lvl4pPr marL="1828800" lvl="3" indent="-2984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100"/>
              <a:buChar char="•"/>
              <a:defRPr>
                <a:solidFill>
                  <a:schemeClr val="lt1"/>
                </a:solidFill>
              </a:defRPr>
            </a:lvl4pPr>
            <a:lvl5pPr marL="2286000" lvl="4" indent="-2984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100"/>
              <a:buChar char="•"/>
              <a:defRPr>
                <a:solidFill>
                  <a:schemeClr val="lt1"/>
                </a:solidFill>
              </a:defRPr>
            </a:lvl5pPr>
            <a:lvl6pPr marL="2743200" lvl="5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3200400" lvl="6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3657600" lvl="7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4114800" lvl="8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166" name="Google Shape;166;p24"/>
          <p:cNvSpPr txBox="1">
            <a:spLocks noGrp="1"/>
          </p:cNvSpPr>
          <p:nvPr>
            <p:ph type="dt" idx="10"/>
          </p:nvPr>
        </p:nvSpPr>
        <p:spPr>
          <a:xfrm>
            <a:off x="8151778" y="4867275"/>
            <a:ext cx="575100" cy="19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34275" rIns="0" bIns="34275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100"/>
              <a:buNone/>
              <a:defRPr>
                <a:solidFill>
                  <a:schemeClr val="l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67" name="Google Shape;167;p24"/>
          <p:cNvSpPr txBox="1">
            <a:spLocks noGrp="1"/>
          </p:cNvSpPr>
          <p:nvPr>
            <p:ph type="ftr" idx="11"/>
          </p:nvPr>
        </p:nvSpPr>
        <p:spPr>
          <a:xfrm>
            <a:off x="322936" y="4867275"/>
            <a:ext cx="5084700" cy="18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>
                <a:solidFill>
                  <a:schemeClr val="l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68" name="Google Shape;168;p24"/>
          <p:cNvSpPr txBox="1">
            <a:spLocks noGrp="1"/>
          </p:cNvSpPr>
          <p:nvPr>
            <p:ph type="sldNum" idx="12"/>
          </p:nvPr>
        </p:nvSpPr>
        <p:spPr>
          <a:xfrm>
            <a:off x="8592670" y="4881282"/>
            <a:ext cx="462000" cy="17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34275" rIns="68575" bIns="34275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spcBef>
                <a:spcPts val="0"/>
              </a:spcBef>
              <a:buNone/>
              <a:defRPr sz="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spcBef>
                <a:spcPts val="0"/>
              </a:spcBef>
              <a:buNone/>
              <a:defRPr sz="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spcBef>
                <a:spcPts val="0"/>
              </a:spcBef>
              <a:buNone/>
              <a:defRPr sz="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spcBef>
                <a:spcPts val="0"/>
              </a:spcBef>
              <a:buNone/>
              <a:defRPr sz="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spcBef>
                <a:spcPts val="0"/>
              </a:spcBef>
              <a:buNone/>
              <a:defRPr sz="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spcBef>
                <a:spcPts val="0"/>
              </a:spcBef>
              <a:buNone/>
              <a:defRPr sz="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spcBef>
                <a:spcPts val="0"/>
              </a:spcBef>
              <a:buNone/>
              <a:defRPr sz="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spcBef>
                <a:spcPts val="0"/>
              </a:spcBef>
              <a:buNone/>
              <a:defRPr sz="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|  </a:t>
            </a: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Big caption and picture">
  <p:cSld name="1_Big caption and picture"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25"/>
          <p:cNvSpPr>
            <a:spLocks noGrp="1"/>
          </p:cNvSpPr>
          <p:nvPr>
            <p:ph type="pic" idx="2"/>
          </p:nvPr>
        </p:nvSpPr>
        <p:spPr>
          <a:xfrm>
            <a:off x="4152901" y="681038"/>
            <a:ext cx="4578000" cy="396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R="0" lvl="0" algn="ctr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3A3838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3A383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3A3838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rgbClr val="3A383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3A3838"/>
              </a:buClr>
              <a:buSzPts val="1100"/>
              <a:buFont typeface="Arial"/>
              <a:buChar char="•"/>
              <a:defRPr sz="1100" b="0" i="0" u="none" strike="noStrike" cap="none">
                <a:solidFill>
                  <a:srgbClr val="3A383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3A3838"/>
              </a:buClr>
              <a:buSzPts val="1100"/>
              <a:buFont typeface="Arial"/>
              <a:buChar char="•"/>
              <a:defRPr sz="1100" b="0" i="0" u="none" strike="noStrike" cap="none">
                <a:solidFill>
                  <a:srgbClr val="3A383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71" name="Google Shape;171;p25"/>
          <p:cNvSpPr txBox="1">
            <a:spLocks noGrp="1"/>
          </p:cNvSpPr>
          <p:nvPr>
            <p:ph type="title"/>
          </p:nvPr>
        </p:nvSpPr>
        <p:spPr>
          <a:xfrm>
            <a:off x="315531" y="594299"/>
            <a:ext cx="3718200" cy="143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Arial"/>
              <a:buNone/>
              <a:defRPr sz="33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72" name="Google Shape;172;p25"/>
          <p:cNvSpPr txBox="1">
            <a:spLocks noGrp="1"/>
          </p:cNvSpPr>
          <p:nvPr>
            <p:ph type="body" idx="1"/>
          </p:nvPr>
        </p:nvSpPr>
        <p:spPr>
          <a:xfrm>
            <a:off x="396272" y="2220012"/>
            <a:ext cx="3637500" cy="242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L="457200" lvl="0" indent="-32385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3A3838"/>
              </a:buClr>
              <a:buSzPts val="1500"/>
              <a:buChar char="•"/>
              <a:defRPr>
                <a:solidFill>
                  <a:srgbClr val="3A3838"/>
                </a:solidFill>
              </a:defRPr>
            </a:lvl1pPr>
            <a:lvl2pPr marL="914400" lvl="1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3A3838"/>
              </a:buClr>
              <a:buSzPts val="1400"/>
              <a:buChar char="•"/>
              <a:defRPr>
                <a:solidFill>
                  <a:srgbClr val="3A3838"/>
                </a:solidFill>
              </a:defRPr>
            </a:lvl2pPr>
            <a:lvl3pPr marL="1371600" lvl="2" indent="-30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3A3838"/>
              </a:buClr>
              <a:buSzPts val="1200"/>
              <a:buChar char="•"/>
              <a:defRPr>
                <a:solidFill>
                  <a:srgbClr val="3A3838"/>
                </a:solidFill>
              </a:defRPr>
            </a:lvl3pPr>
            <a:lvl4pPr marL="1828800" lvl="3" indent="-2984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3A3838"/>
              </a:buClr>
              <a:buSzPts val="1100"/>
              <a:buChar char="•"/>
              <a:defRPr>
                <a:solidFill>
                  <a:srgbClr val="3A3838"/>
                </a:solidFill>
              </a:defRPr>
            </a:lvl4pPr>
            <a:lvl5pPr marL="2286000" lvl="4" indent="-2984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3A3838"/>
              </a:buClr>
              <a:buSzPts val="1100"/>
              <a:buChar char="•"/>
              <a:defRPr>
                <a:solidFill>
                  <a:srgbClr val="3A3838"/>
                </a:solidFill>
              </a:defRPr>
            </a:lvl5pPr>
            <a:lvl6pPr marL="2743200" lvl="5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3200400" lvl="6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3657600" lvl="7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4114800" lvl="8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173" name="Google Shape;173;p25"/>
          <p:cNvSpPr txBox="1">
            <a:spLocks noGrp="1"/>
          </p:cNvSpPr>
          <p:nvPr>
            <p:ph type="dt" idx="10"/>
          </p:nvPr>
        </p:nvSpPr>
        <p:spPr>
          <a:xfrm>
            <a:off x="8151778" y="4867275"/>
            <a:ext cx="575100" cy="19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34275" rIns="0" bIns="34275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74" name="Google Shape;174;p25"/>
          <p:cNvSpPr txBox="1">
            <a:spLocks noGrp="1"/>
          </p:cNvSpPr>
          <p:nvPr>
            <p:ph type="sldNum" idx="12"/>
          </p:nvPr>
        </p:nvSpPr>
        <p:spPr>
          <a:xfrm>
            <a:off x="8772754" y="4867275"/>
            <a:ext cx="282000" cy="19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34275" rIns="68575" bIns="34275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800" b="0" i="0" u="none" strike="noStrike" cap="none">
                <a:solidFill>
                  <a:srgbClr val="969696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spcBef>
                <a:spcPts val="0"/>
              </a:spcBef>
              <a:buNone/>
              <a:defRPr sz="800" b="0" i="0" u="none" strike="noStrike" cap="none">
                <a:solidFill>
                  <a:srgbClr val="969696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spcBef>
                <a:spcPts val="0"/>
              </a:spcBef>
              <a:buNone/>
              <a:defRPr sz="800" b="0" i="0" u="none" strike="noStrike" cap="none">
                <a:solidFill>
                  <a:srgbClr val="969696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spcBef>
                <a:spcPts val="0"/>
              </a:spcBef>
              <a:buNone/>
              <a:defRPr sz="800" b="0" i="0" u="none" strike="noStrike" cap="none">
                <a:solidFill>
                  <a:srgbClr val="969696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spcBef>
                <a:spcPts val="0"/>
              </a:spcBef>
              <a:buNone/>
              <a:defRPr sz="800" b="0" i="0" u="none" strike="noStrike" cap="none">
                <a:solidFill>
                  <a:srgbClr val="969696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spcBef>
                <a:spcPts val="0"/>
              </a:spcBef>
              <a:buNone/>
              <a:defRPr sz="800" b="0" i="0" u="none" strike="noStrike" cap="none">
                <a:solidFill>
                  <a:srgbClr val="969696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spcBef>
                <a:spcPts val="0"/>
              </a:spcBef>
              <a:buNone/>
              <a:defRPr sz="800" b="0" i="0" u="none" strike="noStrike" cap="none">
                <a:solidFill>
                  <a:srgbClr val="969696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spcBef>
                <a:spcPts val="0"/>
              </a:spcBef>
              <a:buNone/>
              <a:defRPr sz="800" b="0" i="0" u="none" strike="noStrike" cap="none">
                <a:solidFill>
                  <a:srgbClr val="969696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spcBef>
                <a:spcPts val="0"/>
              </a:spcBef>
              <a:buNone/>
              <a:defRPr sz="800" b="0" i="0" u="none" strike="noStrike" cap="none">
                <a:solidFill>
                  <a:srgbClr val="969696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|  </a:t>
            </a: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75" name="Google Shape;175;p25"/>
          <p:cNvSpPr txBox="1">
            <a:spLocks noGrp="1"/>
          </p:cNvSpPr>
          <p:nvPr>
            <p:ph type="ftr" idx="11"/>
          </p:nvPr>
        </p:nvSpPr>
        <p:spPr>
          <a:xfrm>
            <a:off x="316148" y="4867275"/>
            <a:ext cx="3086100" cy="19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800">
                <a:solidFill>
                  <a:srgbClr val="969696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Big caption and picture">
  <p:cSld name="2_Big caption and picture"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26"/>
          <p:cNvSpPr/>
          <p:nvPr/>
        </p:nvSpPr>
        <p:spPr>
          <a:xfrm>
            <a:off x="213970" y="477317"/>
            <a:ext cx="8935500" cy="46662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rgbClr val="9922FE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8" name="Google Shape;178;p26"/>
          <p:cNvSpPr txBox="1">
            <a:spLocks noGrp="1"/>
          </p:cNvSpPr>
          <p:nvPr>
            <p:ph type="body" idx="1"/>
          </p:nvPr>
        </p:nvSpPr>
        <p:spPr>
          <a:xfrm>
            <a:off x="395170" y="2220012"/>
            <a:ext cx="3642900" cy="241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L="457200" lvl="0" indent="-32385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1500"/>
              <a:buChar char="•"/>
              <a:defRPr>
                <a:solidFill>
                  <a:schemeClr val="lt1"/>
                </a:solidFill>
              </a:defRPr>
            </a:lvl1pPr>
            <a:lvl2pPr marL="914400" lvl="1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>
                <a:solidFill>
                  <a:schemeClr val="lt1"/>
                </a:solidFill>
              </a:defRPr>
            </a:lvl2pPr>
            <a:lvl3pPr marL="1371600" lvl="2" indent="-30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200"/>
              <a:buChar char="•"/>
              <a:defRPr>
                <a:solidFill>
                  <a:schemeClr val="lt1"/>
                </a:solidFill>
              </a:defRPr>
            </a:lvl3pPr>
            <a:lvl4pPr marL="1828800" lvl="3" indent="-2984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100"/>
              <a:buChar char="•"/>
              <a:defRPr>
                <a:solidFill>
                  <a:schemeClr val="lt1"/>
                </a:solidFill>
              </a:defRPr>
            </a:lvl4pPr>
            <a:lvl5pPr marL="2286000" lvl="4" indent="-2984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100"/>
              <a:buChar char="•"/>
              <a:defRPr>
                <a:solidFill>
                  <a:schemeClr val="lt1"/>
                </a:solidFill>
              </a:defRPr>
            </a:lvl5pPr>
            <a:lvl6pPr marL="2743200" lvl="5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3200400" lvl="6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3657600" lvl="7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4114800" lvl="8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179" name="Google Shape;179;p26"/>
          <p:cNvSpPr>
            <a:spLocks noGrp="1"/>
          </p:cNvSpPr>
          <p:nvPr>
            <p:ph type="pic" idx="2"/>
          </p:nvPr>
        </p:nvSpPr>
        <p:spPr>
          <a:xfrm>
            <a:off x="4146550" y="681038"/>
            <a:ext cx="4584300" cy="395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R="0" lvl="0" algn="ctr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3A3838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3A383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3A3838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rgbClr val="3A383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3A3838"/>
              </a:buClr>
              <a:buSzPts val="1100"/>
              <a:buFont typeface="Arial"/>
              <a:buChar char="•"/>
              <a:defRPr sz="1100" b="0" i="0" u="none" strike="noStrike" cap="none">
                <a:solidFill>
                  <a:srgbClr val="3A383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3A3838"/>
              </a:buClr>
              <a:buSzPts val="1100"/>
              <a:buFont typeface="Arial"/>
              <a:buChar char="•"/>
              <a:defRPr sz="1100" b="0" i="0" u="none" strike="noStrike" cap="none">
                <a:solidFill>
                  <a:srgbClr val="3A383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80" name="Google Shape;180;p26"/>
          <p:cNvSpPr txBox="1">
            <a:spLocks noGrp="1"/>
          </p:cNvSpPr>
          <p:nvPr>
            <p:ph type="title"/>
          </p:nvPr>
        </p:nvSpPr>
        <p:spPr>
          <a:xfrm>
            <a:off x="321499" y="581743"/>
            <a:ext cx="3716700" cy="143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300"/>
              <a:buFont typeface="Arial"/>
              <a:buNone/>
              <a:defRPr sz="33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81" name="Google Shape;181;p26"/>
          <p:cNvSpPr txBox="1">
            <a:spLocks noGrp="1"/>
          </p:cNvSpPr>
          <p:nvPr>
            <p:ph type="dt" idx="10"/>
          </p:nvPr>
        </p:nvSpPr>
        <p:spPr>
          <a:xfrm>
            <a:off x="8151778" y="4867275"/>
            <a:ext cx="575100" cy="19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34275" rIns="0" bIns="34275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100"/>
              <a:buNone/>
              <a:defRPr>
                <a:solidFill>
                  <a:schemeClr val="l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82" name="Google Shape;182;p26"/>
          <p:cNvSpPr txBox="1">
            <a:spLocks noGrp="1"/>
          </p:cNvSpPr>
          <p:nvPr>
            <p:ph type="ftr" idx="11"/>
          </p:nvPr>
        </p:nvSpPr>
        <p:spPr>
          <a:xfrm>
            <a:off x="322936" y="4867275"/>
            <a:ext cx="5084700" cy="18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>
                <a:solidFill>
                  <a:schemeClr val="l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83" name="Google Shape;183;p26"/>
          <p:cNvSpPr txBox="1">
            <a:spLocks noGrp="1"/>
          </p:cNvSpPr>
          <p:nvPr>
            <p:ph type="sldNum" idx="12"/>
          </p:nvPr>
        </p:nvSpPr>
        <p:spPr>
          <a:xfrm>
            <a:off x="8592670" y="4881282"/>
            <a:ext cx="462000" cy="17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34275" rIns="68575" bIns="34275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spcBef>
                <a:spcPts val="0"/>
              </a:spcBef>
              <a:buNone/>
              <a:defRPr sz="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spcBef>
                <a:spcPts val="0"/>
              </a:spcBef>
              <a:buNone/>
              <a:defRPr sz="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spcBef>
                <a:spcPts val="0"/>
              </a:spcBef>
              <a:buNone/>
              <a:defRPr sz="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spcBef>
                <a:spcPts val="0"/>
              </a:spcBef>
              <a:buNone/>
              <a:defRPr sz="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spcBef>
                <a:spcPts val="0"/>
              </a:spcBef>
              <a:buNone/>
              <a:defRPr sz="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spcBef>
                <a:spcPts val="0"/>
              </a:spcBef>
              <a:buNone/>
              <a:defRPr sz="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spcBef>
                <a:spcPts val="0"/>
              </a:spcBef>
              <a:buNone/>
              <a:defRPr sz="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spcBef>
                <a:spcPts val="0"/>
              </a:spcBef>
              <a:buNone/>
              <a:defRPr sz="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|  </a:t>
            </a: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4 pictures and text">
  <p:cSld name="4 pictures and text"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27"/>
          <p:cNvSpPr txBox="1">
            <a:spLocks noGrp="1"/>
          </p:cNvSpPr>
          <p:nvPr>
            <p:ph type="title"/>
          </p:nvPr>
        </p:nvSpPr>
        <p:spPr>
          <a:xfrm>
            <a:off x="310682" y="681038"/>
            <a:ext cx="7880100" cy="48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86" name="Google Shape;186;p27"/>
          <p:cNvSpPr>
            <a:spLocks noGrp="1"/>
          </p:cNvSpPr>
          <p:nvPr>
            <p:ph type="pic" idx="2"/>
          </p:nvPr>
        </p:nvSpPr>
        <p:spPr>
          <a:xfrm>
            <a:off x="396808" y="1448991"/>
            <a:ext cx="1876800" cy="114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3A3838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rgbClr val="3A383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3A3838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3A383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3A3838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rgbClr val="3A383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3A3838"/>
              </a:buClr>
              <a:buSzPts val="1100"/>
              <a:buFont typeface="Arial"/>
              <a:buChar char="•"/>
              <a:defRPr sz="1100" b="0" i="0" u="none" strike="noStrike" cap="none">
                <a:solidFill>
                  <a:srgbClr val="3A383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3A3838"/>
              </a:buClr>
              <a:buSzPts val="1100"/>
              <a:buFont typeface="Arial"/>
              <a:buChar char="•"/>
              <a:defRPr sz="1100" b="0" i="0" u="none" strike="noStrike" cap="none">
                <a:solidFill>
                  <a:srgbClr val="3A383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87" name="Google Shape;187;p27"/>
          <p:cNvSpPr txBox="1">
            <a:spLocks noGrp="1"/>
          </p:cNvSpPr>
          <p:nvPr>
            <p:ph type="body" idx="1"/>
          </p:nvPr>
        </p:nvSpPr>
        <p:spPr>
          <a:xfrm>
            <a:off x="396808" y="2591719"/>
            <a:ext cx="1876800" cy="1975200"/>
          </a:xfrm>
          <a:prstGeom prst="rect">
            <a:avLst/>
          </a:prstGeom>
          <a:solidFill>
            <a:srgbClr val="F4F4F4"/>
          </a:solidFill>
          <a:ln>
            <a:noFill/>
          </a:ln>
        </p:spPr>
        <p:txBody>
          <a:bodyPr spcFirstLastPara="1" wrap="square" lIns="108000" tIns="162000" rIns="108000" bIns="16200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3A3838"/>
              </a:buClr>
              <a:buSzPts val="1100"/>
              <a:buNone/>
              <a:defRPr sz="1100"/>
            </a:lvl1pPr>
            <a:lvl2pPr marL="914400" lvl="1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3A3838"/>
              </a:buClr>
              <a:buSzPts val="1100"/>
              <a:buNone/>
              <a:defRPr sz="1100"/>
            </a:lvl2pPr>
            <a:lvl3pPr marL="1371600" lvl="2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3A3838"/>
              </a:buClr>
              <a:buSzPts val="1100"/>
              <a:buNone/>
              <a:defRPr sz="1100"/>
            </a:lvl3pPr>
            <a:lvl4pPr marL="1828800" lvl="3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3A3838"/>
              </a:buClr>
              <a:buSzPts val="1100"/>
              <a:buNone/>
              <a:defRPr sz="1100"/>
            </a:lvl4pPr>
            <a:lvl5pPr marL="2286000" lvl="4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3A3838"/>
              </a:buClr>
              <a:buSzPts val="1100"/>
              <a:buNone/>
              <a:defRPr sz="1100"/>
            </a:lvl5pPr>
            <a:lvl6pPr marL="2743200" lvl="5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3200400" lvl="6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3657600" lvl="7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4114800" lvl="8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188" name="Google Shape;188;p27"/>
          <p:cNvSpPr>
            <a:spLocks noGrp="1"/>
          </p:cNvSpPr>
          <p:nvPr>
            <p:ph type="pic" idx="3"/>
          </p:nvPr>
        </p:nvSpPr>
        <p:spPr>
          <a:xfrm>
            <a:off x="2402887" y="1448991"/>
            <a:ext cx="1876800" cy="114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3A3838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rgbClr val="3A383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3A3838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3A383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3A3838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rgbClr val="3A383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3A3838"/>
              </a:buClr>
              <a:buSzPts val="1100"/>
              <a:buFont typeface="Arial"/>
              <a:buChar char="•"/>
              <a:defRPr sz="1100" b="0" i="0" u="none" strike="noStrike" cap="none">
                <a:solidFill>
                  <a:srgbClr val="3A383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3A3838"/>
              </a:buClr>
              <a:buSzPts val="1100"/>
              <a:buFont typeface="Arial"/>
              <a:buChar char="•"/>
              <a:defRPr sz="1100" b="0" i="0" u="none" strike="noStrike" cap="none">
                <a:solidFill>
                  <a:srgbClr val="3A383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89" name="Google Shape;189;p27"/>
          <p:cNvSpPr txBox="1">
            <a:spLocks noGrp="1"/>
          </p:cNvSpPr>
          <p:nvPr>
            <p:ph type="body" idx="4"/>
          </p:nvPr>
        </p:nvSpPr>
        <p:spPr>
          <a:xfrm>
            <a:off x="2402887" y="2591719"/>
            <a:ext cx="1876800" cy="1975200"/>
          </a:xfrm>
          <a:prstGeom prst="rect">
            <a:avLst/>
          </a:prstGeom>
          <a:solidFill>
            <a:srgbClr val="F4F4F4"/>
          </a:solidFill>
          <a:ln>
            <a:noFill/>
          </a:ln>
        </p:spPr>
        <p:txBody>
          <a:bodyPr spcFirstLastPara="1" wrap="square" lIns="108000" tIns="162000" rIns="108000" bIns="16200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3A3838"/>
              </a:buClr>
              <a:buSzPts val="1100"/>
              <a:buNone/>
              <a:defRPr sz="1100"/>
            </a:lvl1pPr>
            <a:lvl2pPr marL="914400" lvl="1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3A3838"/>
              </a:buClr>
              <a:buSzPts val="1100"/>
              <a:buNone/>
              <a:defRPr sz="1100"/>
            </a:lvl2pPr>
            <a:lvl3pPr marL="1371600" lvl="2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3A3838"/>
              </a:buClr>
              <a:buSzPts val="1100"/>
              <a:buNone/>
              <a:defRPr sz="1100"/>
            </a:lvl3pPr>
            <a:lvl4pPr marL="1828800" lvl="3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3A3838"/>
              </a:buClr>
              <a:buSzPts val="1100"/>
              <a:buNone/>
              <a:defRPr sz="1100"/>
            </a:lvl4pPr>
            <a:lvl5pPr marL="2286000" lvl="4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3A3838"/>
              </a:buClr>
              <a:buSzPts val="1100"/>
              <a:buNone/>
              <a:defRPr sz="1100"/>
            </a:lvl5pPr>
            <a:lvl6pPr marL="2743200" lvl="5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3200400" lvl="6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3657600" lvl="7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4114800" lvl="8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190" name="Google Shape;190;p27"/>
          <p:cNvSpPr>
            <a:spLocks noGrp="1"/>
          </p:cNvSpPr>
          <p:nvPr>
            <p:ph type="pic" idx="5"/>
          </p:nvPr>
        </p:nvSpPr>
        <p:spPr>
          <a:xfrm>
            <a:off x="4399636" y="1448991"/>
            <a:ext cx="1876800" cy="114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3A3838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rgbClr val="3A383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3A3838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3A383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3A3838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rgbClr val="3A383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3A3838"/>
              </a:buClr>
              <a:buSzPts val="1100"/>
              <a:buFont typeface="Arial"/>
              <a:buChar char="•"/>
              <a:defRPr sz="1100" b="0" i="0" u="none" strike="noStrike" cap="none">
                <a:solidFill>
                  <a:srgbClr val="3A383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3A3838"/>
              </a:buClr>
              <a:buSzPts val="1100"/>
              <a:buFont typeface="Arial"/>
              <a:buChar char="•"/>
              <a:defRPr sz="1100" b="0" i="0" u="none" strike="noStrike" cap="none">
                <a:solidFill>
                  <a:srgbClr val="3A383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91" name="Google Shape;191;p27"/>
          <p:cNvSpPr txBox="1">
            <a:spLocks noGrp="1"/>
          </p:cNvSpPr>
          <p:nvPr>
            <p:ph type="body" idx="6"/>
          </p:nvPr>
        </p:nvSpPr>
        <p:spPr>
          <a:xfrm>
            <a:off x="4399636" y="2591719"/>
            <a:ext cx="1876800" cy="1975200"/>
          </a:xfrm>
          <a:prstGeom prst="rect">
            <a:avLst/>
          </a:prstGeom>
          <a:solidFill>
            <a:srgbClr val="F4F4F4"/>
          </a:solidFill>
          <a:ln>
            <a:noFill/>
          </a:ln>
        </p:spPr>
        <p:txBody>
          <a:bodyPr spcFirstLastPara="1" wrap="square" lIns="108000" tIns="162000" rIns="108000" bIns="16200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3A3838"/>
              </a:buClr>
              <a:buSzPts val="1100"/>
              <a:buNone/>
              <a:defRPr sz="1100"/>
            </a:lvl1pPr>
            <a:lvl2pPr marL="914400" lvl="1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3A3838"/>
              </a:buClr>
              <a:buSzPts val="1100"/>
              <a:buNone/>
              <a:defRPr sz="1100"/>
            </a:lvl2pPr>
            <a:lvl3pPr marL="1371600" lvl="2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3A3838"/>
              </a:buClr>
              <a:buSzPts val="1100"/>
              <a:buNone/>
              <a:defRPr sz="1100"/>
            </a:lvl3pPr>
            <a:lvl4pPr marL="1828800" lvl="3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3A3838"/>
              </a:buClr>
              <a:buSzPts val="1100"/>
              <a:buNone/>
              <a:defRPr sz="1100"/>
            </a:lvl4pPr>
            <a:lvl5pPr marL="2286000" lvl="4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3A3838"/>
              </a:buClr>
              <a:buSzPts val="1100"/>
              <a:buNone/>
              <a:defRPr sz="1100"/>
            </a:lvl5pPr>
            <a:lvl6pPr marL="2743200" lvl="5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3200400" lvl="6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3657600" lvl="7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4114800" lvl="8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192" name="Google Shape;192;p27"/>
          <p:cNvSpPr>
            <a:spLocks noGrp="1"/>
          </p:cNvSpPr>
          <p:nvPr>
            <p:ph type="pic" idx="7"/>
          </p:nvPr>
        </p:nvSpPr>
        <p:spPr>
          <a:xfrm>
            <a:off x="6396385" y="1450395"/>
            <a:ext cx="1876800" cy="114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3A3838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rgbClr val="3A383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3A3838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3A383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3A3838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rgbClr val="3A383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3A3838"/>
              </a:buClr>
              <a:buSzPts val="1100"/>
              <a:buFont typeface="Arial"/>
              <a:buChar char="•"/>
              <a:defRPr sz="1100" b="0" i="0" u="none" strike="noStrike" cap="none">
                <a:solidFill>
                  <a:srgbClr val="3A383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3A3838"/>
              </a:buClr>
              <a:buSzPts val="1100"/>
              <a:buFont typeface="Arial"/>
              <a:buChar char="•"/>
              <a:defRPr sz="1100" b="0" i="0" u="none" strike="noStrike" cap="none">
                <a:solidFill>
                  <a:srgbClr val="3A383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93" name="Google Shape;193;p27"/>
          <p:cNvSpPr txBox="1">
            <a:spLocks noGrp="1"/>
          </p:cNvSpPr>
          <p:nvPr>
            <p:ph type="body" idx="8"/>
          </p:nvPr>
        </p:nvSpPr>
        <p:spPr>
          <a:xfrm>
            <a:off x="6396385" y="2593123"/>
            <a:ext cx="1876800" cy="1975200"/>
          </a:xfrm>
          <a:prstGeom prst="rect">
            <a:avLst/>
          </a:prstGeom>
          <a:solidFill>
            <a:srgbClr val="F4F4F4"/>
          </a:solidFill>
          <a:ln>
            <a:noFill/>
          </a:ln>
        </p:spPr>
        <p:txBody>
          <a:bodyPr spcFirstLastPara="1" wrap="square" lIns="108000" tIns="162000" rIns="108000" bIns="16200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3A3838"/>
              </a:buClr>
              <a:buSzPts val="1100"/>
              <a:buNone/>
              <a:defRPr sz="1100"/>
            </a:lvl1pPr>
            <a:lvl2pPr marL="914400" lvl="1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3A3838"/>
              </a:buClr>
              <a:buSzPts val="1100"/>
              <a:buNone/>
              <a:defRPr sz="1100"/>
            </a:lvl2pPr>
            <a:lvl3pPr marL="1371600" lvl="2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3A3838"/>
              </a:buClr>
              <a:buSzPts val="1100"/>
              <a:buNone/>
              <a:defRPr sz="1100"/>
            </a:lvl3pPr>
            <a:lvl4pPr marL="1828800" lvl="3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3A3838"/>
              </a:buClr>
              <a:buSzPts val="1100"/>
              <a:buNone/>
              <a:defRPr sz="1100"/>
            </a:lvl4pPr>
            <a:lvl5pPr marL="2286000" lvl="4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3A3838"/>
              </a:buClr>
              <a:buSzPts val="1100"/>
              <a:buNone/>
              <a:defRPr sz="1100"/>
            </a:lvl5pPr>
            <a:lvl6pPr marL="2743200" lvl="5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3200400" lvl="6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3657600" lvl="7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4114800" lvl="8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194" name="Google Shape;194;p27"/>
          <p:cNvSpPr txBox="1">
            <a:spLocks noGrp="1"/>
          </p:cNvSpPr>
          <p:nvPr>
            <p:ph type="dt" idx="10"/>
          </p:nvPr>
        </p:nvSpPr>
        <p:spPr>
          <a:xfrm>
            <a:off x="8151778" y="4867275"/>
            <a:ext cx="575100" cy="19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34275" rIns="0" bIns="34275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95" name="Google Shape;195;p27"/>
          <p:cNvSpPr txBox="1">
            <a:spLocks noGrp="1"/>
          </p:cNvSpPr>
          <p:nvPr>
            <p:ph type="sldNum" idx="12"/>
          </p:nvPr>
        </p:nvSpPr>
        <p:spPr>
          <a:xfrm>
            <a:off x="8772754" y="4867275"/>
            <a:ext cx="282000" cy="19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34275" rIns="68575" bIns="34275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800" b="0" i="0" u="none" strike="noStrike" cap="none">
                <a:solidFill>
                  <a:srgbClr val="969696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spcBef>
                <a:spcPts val="0"/>
              </a:spcBef>
              <a:buNone/>
              <a:defRPr sz="800" b="0" i="0" u="none" strike="noStrike" cap="none">
                <a:solidFill>
                  <a:srgbClr val="969696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spcBef>
                <a:spcPts val="0"/>
              </a:spcBef>
              <a:buNone/>
              <a:defRPr sz="800" b="0" i="0" u="none" strike="noStrike" cap="none">
                <a:solidFill>
                  <a:srgbClr val="969696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spcBef>
                <a:spcPts val="0"/>
              </a:spcBef>
              <a:buNone/>
              <a:defRPr sz="800" b="0" i="0" u="none" strike="noStrike" cap="none">
                <a:solidFill>
                  <a:srgbClr val="969696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spcBef>
                <a:spcPts val="0"/>
              </a:spcBef>
              <a:buNone/>
              <a:defRPr sz="800" b="0" i="0" u="none" strike="noStrike" cap="none">
                <a:solidFill>
                  <a:srgbClr val="969696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spcBef>
                <a:spcPts val="0"/>
              </a:spcBef>
              <a:buNone/>
              <a:defRPr sz="800" b="0" i="0" u="none" strike="noStrike" cap="none">
                <a:solidFill>
                  <a:srgbClr val="969696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spcBef>
                <a:spcPts val="0"/>
              </a:spcBef>
              <a:buNone/>
              <a:defRPr sz="800" b="0" i="0" u="none" strike="noStrike" cap="none">
                <a:solidFill>
                  <a:srgbClr val="969696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spcBef>
                <a:spcPts val="0"/>
              </a:spcBef>
              <a:buNone/>
              <a:defRPr sz="800" b="0" i="0" u="none" strike="noStrike" cap="none">
                <a:solidFill>
                  <a:srgbClr val="969696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spcBef>
                <a:spcPts val="0"/>
              </a:spcBef>
              <a:buNone/>
              <a:defRPr sz="800" b="0" i="0" u="none" strike="noStrike" cap="none">
                <a:solidFill>
                  <a:srgbClr val="969696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|  </a:t>
            </a: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96" name="Google Shape;196;p27"/>
          <p:cNvSpPr txBox="1">
            <a:spLocks noGrp="1"/>
          </p:cNvSpPr>
          <p:nvPr>
            <p:ph type="ftr" idx="11"/>
          </p:nvPr>
        </p:nvSpPr>
        <p:spPr>
          <a:xfrm>
            <a:off x="316148" y="4867275"/>
            <a:ext cx="3086100" cy="19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800">
                <a:solidFill>
                  <a:srgbClr val="969696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 pictures and text">
  <p:cSld name="3 pictures and text"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28"/>
          <p:cNvSpPr txBox="1">
            <a:spLocks noGrp="1"/>
          </p:cNvSpPr>
          <p:nvPr>
            <p:ph type="title"/>
          </p:nvPr>
        </p:nvSpPr>
        <p:spPr>
          <a:xfrm>
            <a:off x="310682" y="681038"/>
            <a:ext cx="7880100" cy="48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99" name="Google Shape;199;p28"/>
          <p:cNvSpPr>
            <a:spLocks noGrp="1"/>
          </p:cNvSpPr>
          <p:nvPr>
            <p:ph type="pic" idx="2"/>
          </p:nvPr>
        </p:nvSpPr>
        <p:spPr>
          <a:xfrm>
            <a:off x="396808" y="1448991"/>
            <a:ext cx="2424000" cy="119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3A3838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rgbClr val="3A383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3A3838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3A383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3A3838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rgbClr val="3A383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3A3838"/>
              </a:buClr>
              <a:buSzPts val="1100"/>
              <a:buFont typeface="Arial"/>
              <a:buChar char="•"/>
              <a:defRPr sz="1100" b="0" i="0" u="none" strike="noStrike" cap="none">
                <a:solidFill>
                  <a:srgbClr val="3A383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3A3838"/>
              </a:buClr>
              <a:buSzPts val="1100"/>
              <a:buFont typeface="Arial"/>
              <a:buChar char="•"/>
              <a:defRPr sz="1100" b="0" i="0" u="none" strike="noStrike" cap="none">
                <a:solidFill>
                  <a:srgbClr val="3A383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00" name="Google Shape;200;p28"/>
          <p:cNvSpPr txBox="1">
            <a:spLocks noGrp="1"/>
          </p:cNvSpPr>
          <p:nvPr>
            <p:ph type="body" idx="1"/>
          </p:nvPr>
        </p:nvSpPr>
        <p:spPr>
          <a:xfrm>
            <a:off x="396808" y="2591719"/>
            <a:ext cx="2424000" cy="2066400"/>
          </a:xfrm>
          <a:prstGeom prst="rect">
            <a:avLst/>
          </a:prstGeom>
          <a:solidFill>
            <a:srgbClr val="F4F4F4"/>
          </a:solidFill>
          <a:ln>
            <a:noFill/>
          </a:ln>
        </p:spPr>
        <p:txBody>
          <a:bodyPr spcFirstLastPara="1" wrap="square" lIns="108000" tIns="162000" rIns="108000" bIns="16200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3A3838"/>
              </a:buClr>
              <a:buSzPts val="1100"/>
              <a:buNone/>
              <a:defRPr sz="1100"/>
            </a:lvl1pPr>
            <a:lvl2pPr marL="914400" lvl="1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3A3838"/>
              </a:buClr>
              <a:buSzPts val="1100"/>
              <a:buNone/>
              <a:defRPr sz="1100"/>
            </a:lvl2pPr>
            <a:lvl3pPr marL="1371600" lvl="2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3A3838"/>
              </a:buClr>
              <a:buSzPts val="1100"/>
              <a:buNone/>
              <a:defRPr sz="1100"/>
            </a:lvl3pPr>
            <a:lvl4pPr marL="1828800" lvl="3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3A3838"/>
              </a:buClr>
              <a:buSzPts val="1100"/>
              <a:buNone/>
              <a:defRPr sz="1100"/>
            </a:lvl4pPr>
            <a:lvl5pPr marL="2286000" lvl="4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3A3838"/>
              </a:buClr>
              <a:buSzPts val="1100"/>
              <a:buNone/>
              <a:defRPr sz="1100"/>
            </a:lvl5pPr>
            <a:lvl6pPr marL="2743200" lvl="5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3200400" lvl="6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3657600" lvl="7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4114800" lvl="8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201" name="Google Shape;201;p28"/>
          <p:cNvSpPr txBox="1">
            <a:spLocks noGrp="1"/>
          </p:cNvSpPr>
          <p:nvPr>
            <p:ph type="dt" idx="10"/>
          </p:nvPr>
        </p:nvSpPr>
        <p:spPr>
          <a:xfrm>
            <a:off x="8151778" y="4867275"/>
            <a:ext cx="575100" cy="19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34275" rIns="0" bIns="34275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202" name="Google Shape;202;p28"/>
          <p:cNvSpPr txBox="1">
            <a:spLocks noGrp="1"/>
          </p:cNvSpPr>
          <p:nvPr>
            <p:ph type="sldNum" idx="12"/>
          </p:nvPr>
        </p:nvSpPr>
        <p:spPr>
          <a:xfrm>
            <a:off x="8772754" y="4867275"/>
            <a:ext cx="282000" cy="19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34275" rIns="68575" bIns="34275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800" b="0" i="0" u="none" strike="noStrike" cap="none">
                <a:solidFill>
                  <a:srgbClr val="969696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spcBef>
                <a:spcPts val="0"/>
              </a:spcBef>
              <a:buNone/>
              <a:defRPr sz="800" b="0" i="0" u="none" strike="noStrike" cap="none">
                <a:solidFill>
                  <a:srgbClr val="969696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spcBef>
                <a:spcPts val="0"/>
              </a:spcBef>
              <a:buNone/>
              <a:defRPr sz="800" b="0" i="0" u="none" strike="noStrike" cap="none">
                <a:solidFill>
                  <a:srgbClr val="969696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spcBef>
                <a:spcPts val="0"/>
              </a:spcBef>
              <a:buNone/>
              <a:defRPr sz="800" b="0" i="0" u="none" strike="noStrike" cap="none">
                <a:solidFill>
                  <a:srgbClr val="969696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spcBef>
                <a:spcPts val="0"/>
              </a:spcBef>
              <a:buNone/>
              <a:defRPr sz="800" b="0" i="0" u="none" strike="noStrike" cap="none">
                <a:solidFill>
                  <a:srgbClr val="969696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spcBef>
                <a:spcPts val="0"/>
              </a:spcBef>
              <a:buNone/>
              <a:defRPr sz="800" b="0" i="0" u="none" strike="noStrike" cap="none">
                <a:solidFill>
                  <a:srgbClr val="969696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spcBef>
                <a:spcPts val="0"/>
              </a:spcBef>
              <a:buNone/>
              <a:defRPr sz="800" b="0" i="0" u="none" strike="noStrike" cap="none">
                <a:solidFill>
                  <a:srgbClr val="969696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spcBef>
                <a:spcPts val="0"/>
              </a:spcBef>
              <a:buNone/>
              <a:defRPr sz="800" b="0" i="0" u="none" strike="noStrike" cap="none">
                <a:solidFill>
                  <a:srgbClr val="969696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spcBef>
                <a:spcPts val="0"/>
              </a:spcBef>
              <a:buNone/>
              <a:defRPr sz="800" b="0" i="0" u="none" strike="noStrike" cap="none">
                <a:solidFill>
                  <a:srgbClr val="969696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|  </a:t>
            </a: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203" name="Google Shape;203;p28"/>
          <p:cNvSpPr>
            <a:spLocks noGrp="1"/>
          </p:cNvSpPr>
          <p:nvPr>
            <p:ph type="pic" idx="3"/>
          </p:nvPr>
        </p:nvSpPr>
        <p:spPr>
          <a:xfrm>
            <a:off x="2977341" y="1448991"/>
            <a:ext cx="2424000" cy="119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3A3838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rgbClr val="3A383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3A3838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3A383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3A3838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rgbClr val="3A383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3A3838"/>
              </a:buClr>
              <a:buSzPts val="1100"/>
              <a:buFont typeface="Arial"/>
              <a:buChar char="•"/>
              <a:defRPr sz="1100" b="0" i="0" u="none" strike="noStrike" cap="none">
                <a:solidFill>
                  <a:srgbClr val="3A383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3A3838"/>
              </a:buClr>
              <a:buSzPts val="1100"/>
              <a:buFont typeface="Arial"/>
              <a:buChar char="•"/>
              <a:defRPr sz="1100" b="0" i="0" u="none" strike="noStrike" cap="none">
                <a:solidFill>
                  <a:srgbClr val="3A383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04" name="Google Shape;204;p28"/>
          <p:cNvSpPr txBox="1">
            <a:spLocks noGrp="1"/>
          </p:cNvSpPr>
          <p:nvPr>
            <p:ph type="body" idx="4"/>
          </p:nvPr>
        </p:nvSpPr>
        <p:spPr>
          <a:xfrm>
            <a:off x="2977341" y="2591719"/>
            <a:ext cx="2424000" cy="2066400"/>
          </a:xfrm>
          <a:prstGeom prst="rect">
            <a:avLst/>
          </a:prstGeom>
          <a:solidFill>
            <a:srgbClr val="F4F4F4"/>
          </a:solidFill>
          <a:ln>
            <a:noFill/>
          </a:ln>
        </p:spPr>
        <p:txBody>
          <a:bodyPr spcFirstLastPara="1" wrap="square" lIns="108000" tIns="162000" rIns="108000" bIns="16200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3A3838"/>
              </a:buClr>
              <a:buSzPts val="1100"/>
              <a:buNone/>
              <a:defRPr sz="1100"/>
            </a:lvl1pPr>
            <a:lvl2pPr marL="914400" lvl="1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3A3838"/>
              </a:buClr>
              <a:buSzPts val="1100"/>
              <a:buNone/>
              <a:defRPr sz="1100"/>
            </a:lvl2pPr>
            <a:lvl3pPr marL="1371600" lvl="2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3A3838"/>
              </a:buClr>
              <a:buSzPts val="1100"/>
              <a:buNone/>
              <a:defRPr sz="1100"/>
            </a:lvl3pPr>
            <a:lvl4pPr marL="1828800" lvl="3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3A3838"/>
              </a:buClr>
              <a:buSzPts val="1100"/>
              <a:buNone/>
              <a:defRPr sz="1100"/>
            </a:lvl4pPr>
            <a:lvl5pPr marL="2286000" lvl="4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3A3838"/>
              </a:buClr>
              <a:buSzPts val="1100"/>
              <a:buNone/>
              <a:defRPr sz="1100"/>
            </a:lvl5pPr>
            <a:lvl6pPr marL="2743200" lvl="5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3200400" lvl="6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3657600" lvl="7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4114800" lvl="8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205" name="Google Shape;205;p28"/>
          <p:cNvSpPr>
            <a:spLocks noGrp="1"/>
          </p:cNvSpPr>
          <p:nvPr>
            <p:ph type="pic" idx="5"/>
          </p:nvPr>
        </p:nvSpPr>
        <p:spPr>
          <a:xfrm>
            <a:off x="5557873" y="1448991"/>
            <a:ext cx="2424000" cy="119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3A3838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rgbClr val="3A383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3A3838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3A383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3A3838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rgbClr val="3A383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3A3838"/>
              </a:buClr>
              <a:buSzPts val="1100"/>
              <a:buFont typeface="Arial"/>
              <a:buChar char="•"/>
              <a:defRPr sz="1100" b="0" i="0" u="none" strike="noStrike" cap="none">
                <a:solidFill>
                  <a:srgbClr val="3A383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3A3838"/>
              </a:buClr>
              <a:buSzPts val="1100"/>
              <a:buFont typeface="Arial"/>
              <a:buChar char="•"/>
              <a:defRPr sz="1100" b="0" i="0" u="none" strike="noStrike" cap="none">
                <a:solidFill>
                  <a:srgbClr val="3A383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06" name="Google Shape;206;p28"/>
          <p:cNvSpPr txBox="1">
            <a:spLocks noGrp="1"/>
          </p:cNvSpPr>
          <p:nvPr>
            <p:ph type="body" idx="6"/>
          </p:nvPr>
        </p:nvSpPr>
        <p:spPr>
          <a:xfrm>
            <a:off x="5557873" y="2591719"/>
            <a:ext cx="2424000" cy="2066400"/>
          </a:xfrm>
          <a:prstGeom prst="rect">
            <a:avLst/>
          </a:prstGeom>
          <a:solidFill>
            <a:srgbClr val="F4F4F4"/>
          </a:solidFill>
          <a:ln>
            <a:noFill/>
          </a:ln>
        </p:spPr>
        <p:txBody>
          <a:bodyPr spcFirstLastPara="1" wrap="square" lIns="108000" tIns="162000" rIns="108000" bIns="16200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3A3838"/>
              </a:buClr>
              <a:buSzPts val="1100"/>
              <a:buNone/>
              <a:defRPr sz="1100"/>
            </a:lvl1pPr>
            <a:lvl2pPr marL="914400" lvl="1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3A3838"/>
              </a:buClr>
              <a:buSzPts val="1100"/>
              <a:buNone/>
              <a:defRPr sz="1100"/>
            </a:lvl2pPr>
            <a:lvl3pPr marL="1371600" lvl="2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3A3838"/>
              </a:buClr>
              <a:buSzPts val="1100"/>
              <a:buNone/>
              <a:defRPr sz="1100"/>
            </a:lvl3pPr>
            <a:lvl4pPr marL="1828800" lvl="3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3A3838"/>
              </a:buClr>
              <a:buSzPts val="1100"/>
              <a:buNone/>
              <a:defRPr sz="1100"/>
            </a:lvl4pPr>
            <a:lvl5pPr marL="2286000" lvl="4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3A3838"/>
              </a:buClr>
              <a:buSzPts val="1100"/>
              <a:buNone/>
              <a:defRPr sz="1100"/>
            </a:lvl5pPr>
            <a:lvl6pPr marL="2743200" lvl="5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3200400" lvl="6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3657600" lvl="7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4114800" lvl="8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207" name="Google Shape;207;p28"/>
          <p:cNvSpPr txBox="1">
            <a:spLocks noGrp="1"/>
          </p:cNvSpPr>
          <p:nvPr>
            <p:ph type="ftr" idx="11"/>
          </p:nvPr>
        </p:nvSpPr>
        <p:spPr>
          <a:xfrm>
            <a:off x="316148" y="4867275"/>
            <a:ext cx="3086100" cy="19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800">
                <a:solidFill>
                  <a:srgbClr val="969696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quote"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29"/>
          <p:cNvSpPr txBox="1">
            <a:spLocks noGrp="1"/>
          </p:cNvSpPr>
          <p:nvPr>
            <p:ph type="dt" idx="10"/>
          </p:nvPr>
        </p:nvSpPr>
        <p:spPr>
          <a:xfrm>
            <a:off x="8151778" y="4867275"/>
            <a:ext cx="575100" cy="19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34275" rIns="0" bIns="34275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210" name="Google Shape;210;p29"/>
          <p:cNvSpPr txBox="1">
            <a:spLocks noGrp="1"/>
          </p:cNvSpPr>
          <p:nvPr>
            <p:ph type="sldNum" idx="12"/>
          </p:nvPr>
        </p:nvSpPr>
        <p:spPr>
          <a:xfrm>
            <a:off x="8772754" y="4867275"/>
            <a:ext cx="282000" cy="19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34275" rIns="68575" bIns="34275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800" b="0" i="0" u="none" strike="noStrike" cap="none">
                <a:solidFill>
                  <a:srgbClr val="969696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spcBef>
                <a:spcPts val="0"/>
              </a:spcBef>
              <a:buNone/>
              <a:defRPr sz="800" b="0" i="0" u="none" strike="noStrike" cap="none">
                <a:solidFill>
                  <a:srgbClr val="969696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spcBef>
                <a:spcPts val="0"/>
              </a:spcBef>
              <a:buNone/>
              <a:defRPr sz="800" b="0" i="0" u="none" strike="noStrike" cap="none">
                <a:solidFill>
                  <a:srgbClr val="969696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spcBef>
                <a:spcPts val="0"/>
              </a:spcBef>
              <a:buNone/>
              <a:defRPr sz="800" b="0" i="0" u="none" strike="noStrike" cap="none">
                <a:solidFill>
                  <a:srgbClr val="969696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spcBef>
                <a:spcPts val="0"/>
              </a:spcBef>
              <a:buNone/>
              <a:defRPr sz="800" b="0" i="0" u="none" strike="noStrike" cap="none">
                <a:solidFill>
                  <a:srgbClr val="969696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spcBef>
                <a:spcPts val="0"/>
              </a:spcBef>
              <a:buNone/>
              <a:defRPr sz="800" b="0" i="0" u="none" strike="noStrike" cap="none">
                <a:solidFill>
                  <a:srgbClr val="969696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spcBef>
                <a:spcPts val="0"/>
              </a:spcBef>
              <a:buNone/>
              <a:defRPr sz="800" b="0" i="0" u="none" strike="noStrike" cap="none">
                <a:solidFill>
                  <a:srgbClr val="969696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spcBef>
                <a:spcPts val="0"/>
              </a:spcBef>
              <a:buNone/>
              <a:defRPr sz="800" b="0" i="0" u="none" strike="noStrike" cap="none">
                <a:solidFill>
                  <a:srgbClr val="969696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spcBef>
                <a:spcPts val="0"/>
              </a:spcBef>
              <a:buNone/>
              <a:defRPr sz="800" b="0" i="0" u="none" strike="noStrike" cap="none">
                <a:solidFill>
                  <a:srgbClr val="969696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|  </a:t>
            </a: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211" name="Google Shape;211;p29"/>
          <p:cNvSpPr txBox="1">
            <a:spLocks noGrp="1"/>
          </p:cNvSpPr>
          <p:nvPr>
            <p:ph type="ftr" idx="11"/>
          </p:nvPr>
        </p:nvSpPr>
        <p:spPr>
          <a:xfrm>
            <a:off x="316148" y="4867275"/>
            <a:ext cx="3086100" cy="19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800">
                <a:solidFill>
                  <a:srgbClr val="969696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212" name="Google Shape;212;p29"/>
          <p:cNvSpPr txBox="1">
            <a:spLocks noGrp="1"/>
          </p:cNvSpPr>
          <p:nvPr>
            <p:ph type="title"/>
          </p:nvPr>
        </p:nvSpPr>
        <p:spPr>
          <a:xfrm>
            <a:off x="501254" y="2126854"/>
            <a:ext cx="7995300" cy="136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Autofit/>
          </a:bodyPr>
          <a:lstStyle>
            <a:lvl1pPr lv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100"/>
              <a:buFont typeface="Arial"/>
              <a:buNone/>
              <a:defRPr sz="41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213" name="Google Shape;213;p29"/>
          <p:cNvSpPr txBox="1">
            <a:spLocks noGrp="1"/>
          </p:cNvSpPr>
          <p:nvPr>
            <p:ph type="body" idx="1"/>
          </p:nvPr>
        </p:nvSpPr>
        <p:spPr>
          <a:xfrm>
            <a:off x="501253" y="3588544"/>
            <a:ext cx="7995000" cy="24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L="457200" lvl="0" indent="-228600" algn="r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969696"/>
              </a:buClr>
              <a:buSzPts val="1400"/>
              <a:buFont typeface="Arial"/>
              <a:buNone/>
              <a:defRPr sz="1400">
                <a:solidFill>
                  <a:srgbClr val="969696"/>
                </a:solidFill>
              </a:defRPr>
            </a:lvl1pPr>
            <a:lvl2pPr marL="914400" lvl="1" indent="-228600" algn="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3A3838"/>
              </a:buClr>
              <a:buSzPts val="1400"/>
              <a:buFont typeface="Arial"/>
              <a:buNone/>
              <a:defRPr/>
            </a:lvl2pPr>
            <a:lvl3pPr marL="1371600" lvl="2" indent="-228600" algn="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3A3838"/>
              </a:buClr>
              <a:buSzPts val="1200"/>
              <a:buFont typeface="Arial"/>
              <a:buNone/>
              <a:defRPr/>
            </a:lvl3pPr>
            <a:lvl4pPr marL="1828800" lvl="3" indent="-228600" algn="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3A3838"/>
              </a:buClr>
              <a:buSzPts val="1100"/>
              <a:buFont typeface="Arial"/>
              <a:buNone/>
              <a:defRPr/>
            </a:lvl4pPr>
            <a:lvl5pPr marL="2286000" lvl="4" indent="-228600" algn="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3A3838"/>
              </a:buClr>
              <a:buSzPts val="1100"/>
              <a:buFont typeface="Arial"/>
              <a:buNone/>
              <a:defRPr/>
            </a:lvl5pPr>
            <a:lvl6pPr marL="2743200" lvl="5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3200400" lvl="6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3657600" lvl="7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4114800" lvl="8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quote">
  <p:cSld name="1_quote">
    <p:spTree>
      <p:nvGrpSpPr>
        <p:cNvPr id="1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p30"/>
          <p:cNvSpPr/>
          <p:nvPr/>
        </p:nvSpPr>
        <p:spPr>
          <a:xfrm>
            <a:off x="213970" y="477317"/>
            <a:ext cx="8935500" cy="46662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rgbClr val="9922FE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6" name="Google Shape;216;p30"/>
          <p:cNvSpPr txBox="1">
            <a:spLocks noGrp="1"/>
          </p:cNvSpPr>
          <p:nvPr>
            <p:ph type="dt" idx="10"/>
          </p:nvPr>
        </p:nvSpPr>
        <p:spPr>
          <a:xfrm>
            <a:off x="8151778" y="4867275"/>
            <a:ext cx="575100" cy="19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34275" rIns="0" bIns="34275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100"/>
              <a:buNone/>
              <a:defRPr>
                <a:solidFill>
                  <a:schemeClr val="l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217" name="Google Shape;217;p30"/>
          <p:cNvSpPr txBox="1">
            <a:spLocks noGrp="1"/>
          </p:cNvSpPr>
          <p:nvPr>
            <p:ph type="ftr" idx="11"/>
          </p:nvPr>
        </p:nvSpPr>
        <p:spPr>
          <a:xfrm>
            <a:off x="316589" y="4867275"/>
            <a:ext cx="5084700" cy="18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>
                <a:solidFill>
                  <a:schemeClr val="l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218" name="Google Shape;218;p30"/>
          <p:cNvSpPr txBox="1">
            <a:spLocks noGrp="1"/>
          </p:cNvSpPr>
          <p:nvPr>
            <p:ph type="sldNum" idx="12"/>
          </p:nvPr>
        </p:nvSpPr>
        <p:spPr>
          <a:xfrm>
            <a:off x="8772754" y="4867275"/>
            <a:ext cx="282000" cy="19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34275" rIns="68575" bIns="34275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spcBef>
                <a:spcPts val="0"/>
              </a:spcBef>
              <a:buNone/>
              <a:defRPr sz="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spcBef>
                <a:spcPts val="0"/>
              </a:spcBef>
              <a:buNone/>
              <a:defRPr sz="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spcBef>
                <a:spcPts val="0"/>
              </a:spcBef>
              <a:buNone/>
              <a:defRPr sz="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spcBef>
                <a:spcPts val="0"/>
              </a:spcBef>
              <a:buNone/>
              <a:defRPr sz="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spcBef>
                <a:spcPts val="0"/>
              </a:spcBef>
              <a:buNone/>
              <a:defRPr sz="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spcBef>
                <a:spcPts val="0"/>
              </a:spcBef>
              <a:buNone/>
              <a:defRPr sz="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spcBef>
                <a:spcPts val="0"/>
              </a:spcBef>
              <a:buNone/>
              <a:defRPr sz="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spcBef>
                <a:spcPts val="0"/>
              </a:spcBef>
              <a:buNone/>
              <a:defRPr sz="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|  </a:t>
            </a: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219" name="Google Shape;219;p30"/>
          <p:cNvSpPr txBox="1">
            <a:spLocks noGrp="1"/>
          </p:cNvSpPr>
          <p:nvPr>
            <p:ph type="title"/>
          </p:nvPr>
        </p:nvSpPr>
        <p:spPr>
          <a:xfrm>
            <a:off x="601700" y="2012554"/>
            <a:ext cx="7995300" cy="136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Autofit/>
          </a:bodyPr>
          <a:lstStyle>
            <a:lvl1pPr lv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100"/>
              <a:buFont typeface="Arial"/>
              <a:buNone/>
              <a:defRPr sz="41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220" name="Google Shape;220;p30"/>
          <p:cNvSpPr txBox="1">
            <a:spLocks noGrp="1"/>
          </p:cNvSpPr>
          <p:nvPr>
            <p:ph type="body" idx="1"/>
          </p:nvPr>
        </p:nvSpPr>
        <p:spPr>
          <a:xfrm>
            <a:off x="601700" y="3454790"/>
            <a:ext cx="7983300" cy="24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L="457200" lvl="0" indent="-228600" algn="r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>
                <a:solidFill>
                  <a:schemeClr val="lt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>
                <a:solidFill>
                  <a:schemeClr val="lt1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>
                <a:solidFill>
                  <a:schemeClr val="lt1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Arial"/>
              <a:buNone/>
              <a:defRPr>
                <a:solidFill>
                  <a:schemeClr val="lt1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Arial"/>
              <a:buNone/>
              <a:defRPr>
                <a:solidFill>
                  <a:schemeClr val="lt1"/>
                </a:solidFill>
              </a:defRPr>
            </a:lvl5pPr>
            <a:lvl6pPr marL="2743200" lvl="5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3200400" lvl="6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3657600" lvl="7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4114800" lvl="8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tsikko ja sisältö" type="obj">
  <p:cSld name="OBJECT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4"/>
          <p:cNvSpPr txBox="1">
            <a:spLocks noGrp="1"/>
          </p:cNvSpPr>
          <p:nvPr>
            <p:ph type="title"/>
          </p:nvPr>
        </p:nvSpPr>
        <p:spPr>
          <a:xfrm>
            <a:off x="307042" y="683792"/>
            <a:ext cx="7886700" cy="48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body" idx="1"/>
          </p:nvPr>
        </p:nvSpPr>
        <p:spPr>
          <a:xfrm>
            <a:off x="322493" y="1280473"/>
            <a:ext cx="7886700" cy="326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L="457200" lvl="0" indent="-3175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3A3838"/>
              </a:buClr>
              <a:buSzPts val="1400"/>
              <a:buChar char="•"/>
              <a:defRPr/>
            </a:lvl1pPr>
            <a:lvl2pPr marL="914400" lvl="1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3A3838"/>
              </a:buClr>
              <a:buSzPts val="1400"/>
              <a:buChar char="•"/>
              <a:defRPr/>
            </a:lvl2pPr>
            <a:lvl3pPr marL="1371600" lvl="2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3A3838"/>
              </a:buClr>
              <a:buSzPts val="1400"/>
              <a:buChar char="•"/>
              <a:defRPr/>
            </a:lvl3pPr>
            <a:lvl4pPr marL="1828800" lvl="3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3A3838"/>
              </a:buClr>
              <a:buSzPts val="1400"/>
              <a:buChar char="•"/>
              <a:defRPr/>
            </a:lvl4pPr>
            <a:lvl5pPr marL="2286000" lvl="4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3A3838"/>
              </a:buClr>
              <a:buSzPts val="1400"/>
              <a:buChar char="•"/>
              <a:defRPr/>
            </a:lvl5pPr>
            <a:lvl6pPr marL="2743200" lvl="5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3200400" lvl="6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3657600" lvl="7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4114800" lvl="8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28" name="Google Shape;28;p4"/>
          <p:cNvSpPr txBox="1">
            <a:spLocks noGrp="1"/>
          </p:cNvSpPr>
          <p:nvPr>
            <p:ph type="dt" idx="10"/>
          </p:nvPr>
        </p:nvSpPr>
        <p:spPr>
          <a:xfrm>
            <a:off x="8151778" y="4867275"/>
            <a:ext cx="575100" cy="19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34275" rIns="0" bIns="34275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sldNum" idx="12"/>
          </p:nvPr>
        </p:nvSpPr>
        <p:spPr>
          <a:xfrm>
            <a:off x="8772754" y="4867275"/>
            <a:ext cx="282000" cy="19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34275" rIns="68575" bIns="34275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800" b="0" i="0" u="none" strike="noStrike" cap="none">
                <a:solidFill>
                  <a:srgbClr val="969696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spcBef>
                <a:spcPts val="0"/>
              </a:spcBef>
              <a:buNone/>
              <a:defRPr sz="800" b="0" i="0" u="none" strike="noStrike" cap="none">
                <a:solidFill>
                  <a:srgbClr val="969696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spcBef>
                <a:spcPts val="0"/>
              </a:spcBef>
              <a:buNone/>
              <a:defRPr sz="800" b="0" i="0" u="none" strike="noStrike" cap="none">
                <a:solidFill>
                  <a:srgbClr val="969696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spcBef>
                <a:spcPts val="0"/>
              </a:spcBef>
              <a:buNone/>
              <a:defRPr sz="800" b="0" i="0" u="none" strike="noStrike" cap="none">
                <a:solidFill>
                  <a:srgbClr val="969696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spcBef>
                <a:spcPts val="0"/>
              </a:spcBef>
              <a:buNone/>
              <a:defRPr sz="800" b="0" i="0" u="none" strike="noStrike" cap="none">
                <a:solidFill>
                  <a:srgbClr val="969696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spcBef>
                <a:spcPts val="0"/>
              </a:spcBef>
              <a:buNone/>
              <a:defRPr sz="800" b="0" i="0" u="none" strike="noStrike" cap="none">
                <a:solidFill>
                  <a:srgbClr val="969696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spcBef>
                <a:spcPts val="0"/>
              </a:spcBef>
              <a:buNone/>
              <a:defRPr sz="800" b="0" i="0" u="none" strike="noStrike" cap="none">
                <a:solidFill>
                  <a:srgbClr val="969696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spcBef>
                <a:spcPts val="0"/>
              </a:spcBef>
              <a:buNone/>
              <a:defRPr sz="800" b="0" i="0" u="none" strike="noStrike" cap="none">
                <a:solidFill>
                  <a:srgbClr val="969696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spcBef>
                <a:spcPts val="0"/>
              </a:spcBef>
              <a:buNone/>
              <a:defRPr sz="800" b="0" i="0" u="none" strike="noStrike" cap="none">
                <a:solidFill>
                  <a:srgbClr val="969696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|  </a:t>
            </a: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ftr" idx="11"/>
          </p:nvPr>
        </p:nvSpPr>
        <p:spPr>
          <a:xfrm>
            <a:off x="316148" y="4867275"/>
            <a:ext cx="3086100" cy="19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800">
                <a:solidFill>
                  <a:srgbClr val="969696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Presenter">
  <p:cSld name="1_Presenter"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p31"/>
          <p:cNvSpPr/>
          <p:nvPr/>
        </p:nvSpPr>
        <p:spPr>
          <a:xfrm>
            <a:off x="208484" y="477317"/>
            <a:ext cx="8935500" cy="466620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rgbClr val="9922FE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3" name="Google Shape;223;p31"/>
          <p:cNvSpPr/>
          <p:nvPr/>
        </p:nvSpPr>
        <p:spPr>
          <a:xfrm>
            <a:off x="820132" y="1176856"/>
            <a:ext cx="7268100" cy="3045600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190500" dist="38100" dir="2700000" sx="74000" sy="74000" algn="tl" rotWithShape="0">
              <a:srgbClr val="000000">
                <a:alpha val="10980"/>
              </a:srgbClr>
            </a:outerShdw>
          </a:effectLst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rgbClr val="9922FE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4" name="Google Shape;224;p31"/>
          <p:cNvSpPr>
            <a:spLocks noGrp="1"/>
          </p:cNvSpPr>
          <p:nvPr>
            <p:ph type="pic" idx="2"/>
          </p:nvPr>
        </p:nvSpPr>
        <p:spPr>
          <a:xfrm>
            <a:off x="6497425" y="1412574"/>
            <a:ext cx="1801200" cy="25683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R="0" lvl="0" algn="ctr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3A3838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3A383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3A3838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rgbClr val="3A383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3A3838"/>
              </a:buClr>
              <a:buSzPts val="1100"/>
              <a:buFont typeface="Arial"/>
              <a:buChar char="•"/>
              <a:defRPr sz="1100" b="0" i="0" u="none" strike="noStrike" cap="none">
                <a:solidFill>
                  <a:srgbClr val="3A383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3A3838"/>
              </a:buClr>
              <a:buSzPts val="1100"/>
              <a:buFont typeface="Arial"/>
              <a:buChar char="•"/>
              <a:defRPr sz="1100" b="0" i="0" u="none" strike="noStrike" cap="none">
                <a:solidFill>
                  <a:srgbClr val="3A383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25" name="Google Shape;225;p31"/>
          <p:cNvSpPr txBox="1">
            <a:spLocks noGrp="1"/>
          </p:cNvSpPr>
          <p:nvPr>
            <p:ph type="body" idx="1"/>
          </p:nvPr>
        </p:nvSpPr>
        <p:spPr>
          <a:xfrm>
            <a:off x="1126595" y="1515575"/>
            <a:ext cx="37305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 b="1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3A3838"/>
              </a:buClr>
              <a:buSzPts val="1500"/>
              <a:buNone/>
              <a:defRPr sz="1500" b="1"/>
            </a:lvl2pPr>
            <a:lvl3pPr marL="1371600" lvl="2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3A3838"/>
              </a:buClr>
              <a:buSzPts val="1400"/>
              <a:buNone/>
              <a:defRPr sz="1400" b="1"/>
            </a:lvl3pPr>
            <a:lvl4pPr marL="1828800" lvl="3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3A3838"/>
              </a:buClr>
              <a:buSzPts val="1200"/>
              <a:buNone/>
              <a:defRPr sz="1200" b="1"/>
            </a:lvl4pPr>
            <a:lvl5pPr marL="2286000" lvl="4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3A3838"/>
              </a:buClr>
              <a:buSzPts val="1200"/>
              <a:buNone/>
              <a:defRPr sz="1200" b="1"/>
            </a:lvl5pPr>
            <a:lvl6pPr marL="2743200" lvl="5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6pPr>
            <a:lvl7pPr marL="3200400" lvl="6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7pPr>
            <a:lvl8pPr marL="3657600" lvl="7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8pPr>
            <a:lvl9pPr marL="4114800" lvl="8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226" name="Google Shape;226;p31"/>
          <p:cNvSpPr txBox="1">
            <a:spLocks noGrp="1"/>
          </p:cNvSpPr>
          <p:nvPr>
            <p:ph type="body" idx="3"/>
          </p:nvPr>
        </p:nvSpPr>
        <p:spPr>
          <a:xfrm>
            <a:off x="1126597" y="1789424"/>
            <a:ext cx="3730500" cy="17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3A3838"/>
              </a:buClr>
              <a:buSzPts val="1200"/>
              <a:buNone/>
              <a:defRPr sz="1200">
                <a:solidFill>
                  <a:srgbClr val="3A3838"/>
                </a:solidFill>
              </a:defRPr>
            </a:lvl1pPr>
            <a:lvl2pPr marL="914400" lvl="1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>
                <a:solidFill>
                  <a:schemeClr val="lt1"/>
                </a:solidFill>
              </a:defRPr>
            </a:lvl2pPr>
            <a:lvl3pPr marL="1371600" lvl="2" indent="-30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200"/>
              <a:buChar char="•"/>
              <a:defRPr>
                <a:solidFill>
                  <a:schemeClr val="lt1"/>
                </a:solidFill>
              </a:defRPr>
            </a:lvl3pPr>
            <a:lvl4pPr marL="1828800" lvl="3" indent="-2984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100"/>
              <a:buChar char="•"/>
              <a:defRPr>
                <a:solidFill>
                  <a:schemeClr val="lt1"/>
                </a:solidFill>
              </a:defRPr>
            </a:lvl4pPr>
            <a:lvl5pPr marL="2286000" lvl="4" indent="-2984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100"/>
              <a:buChar char="•"/>
              <a:defRPr>
                <a:solidFill>
                  <a:schemeClr val="lt1"/>
                </a:solidFill>
              </a:defRPr>
            </a:lvl5pPr>
            <a:lvl6pPr marL="2743200" lvl="5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3200400" lvl="6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3657600" lvl="7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4114800" lvl="8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cxnSp>
        <p:nvCxnSpPr>
          <p:cNvPr id="227" name="Google Shape;227;p31"/>
          <p:cNvCxnSpPr/>
          <p:nvPr/>
        </p:nvCxnSpPr>
        <p:spPr>
          <a:xfrm>
            <a:off x="3651560" y="2177704"/>
            <a:ext cx="0" cy="1739700"/>
          </a:xfrm>
          <a:prstGeom prst="straightConnector1">
            <a:avLst/>
          </a:prstGeom>
          <a:noFill/>
          <a:ln w="9525" cap="flat" cmpd="sng">
            <a:solidFill>
              <a:srgbClr val="D0CECE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228" name="Google Shape;228;p31"/>
          <p:cNvSpPr txBox="1">
            <a:spLocks noGrp="1"/>
          </p:cNvSpPr>
          <p:nvPr>
            <p:ph type="body" idx="4"/>
          </p:nvPr>
        </p:nvSpPr>
        <p:spPr>
          <a:xfrm>
            <a:off x="1126595" y="2186481"/>
            <a:ext cx="2387700" cy="173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3A3838"/>
              </a:buClr>
              <a:buSzPts val="1200"/>
              <a:buNone/>
              <a:defRPr sz="1200"/>
            </a:lvl1pPr>
            <a:lvl2pPr marL="914400" lvl="1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3A3838"/>
              </a:buClr>
              <a:buSzPts val="1200"/>
              <a:buNone/>
              <a:defRPr sz="1200"/>
            </a:lvl2pPr>
            <a:lvl3pPr marL="1371600" lvl="2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3A3838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3A3838"/>
              </a:buClr>
              <a:buSzPts val="1200"/>
              <a:buNone/>
              <a:defRPr sz="1200"/>
            </a:lvl4pPr>
            <a:lvl5pPr marL="2286000" lvl="4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3A3838"/>
              </a:buClr>
              <a:buSzPts val="1200"/>
              <a:buNone/>
              <a:defRPr sz="1200"/>
            </a:lvl5pPr>
            <a:lvl6pPr marL="2743200" lvl="5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3200400" lvl="6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3657600" lvl="7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4114800" lvl="8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229" name="Google Shape;229;p31"/>
          <p:cNvSpPr txBox="1">
            <a:spLocks noGrp="1"/>
          </p:cNvSpPr>
          <p:nvPr>
            <p:ph type="body" idx="5"/>
          </p:nvPr>
        </p:nvSpPr>
        <p:spPr>
          <a:xfrm>
            <a:off x="3859721" y="2185649"/>
            <a:ext cx="2387700" cy="173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3A3838"/>
              </a:buClr>
              <a:buSzPts val="1200"/>
              <a:buNone/>
              <a:defRPr sz="1200"/>
            </a:lvl1pPr>
            <a:lvl2pPr marL="914400" lvl="1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3A3838"/>
              </a:buClr>
              <a:buSzPts val="1200"/>
              <a:buNone/>
              <a:defRPr sz="1200"/>
            </a:lvl2pPr>
            <a:lvl3pPr marL="1371600" lvl="2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3A3838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3A3838"/>
              </a:buClr>
              <a:buSzPts val="1200"/>
              <a:buNone/>
              <a:defRPr sz="1200"/>
            </a:lvl4pPr>
            <a:lvl5pPr marL="2286000" lvl="4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3A3838"/>
              </a:buClr>
              <a:buSzPts val="1200"/>
              <a:buFont typeface="Arial"/>
              <a:buNone/>
              <a:defRPr sz="1200"/>
            </a:lvl5pPr>
            <a:lvl6pPr marL="2743200" lvl="5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3200400" lvl="6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3657600" lvl="7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4114800" lvl="8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230" name="Google Shape;230;p31"/>
          <p:cNvSpPr txBox="1">
            <a:spLocks noGrp="1"/>
          </p:cNvSpPr>
          <p:nvPr>
            <p:ph type="dt" idx="10"/>
          </p:nvPr>
        </p:nvSpPr>
        <p:spPr>
          <a:xfrm>
            <a:off x="8151778" y="4867275"/>
            <a:ext cx="575100" cy="19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34275" rIns="0" bIns="34275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231" name="Google Shape;231;p31"/>
          <p:cNvSpPr txBox="1">
            <a:spLocks noGrp="1"/>
          </p:cNvSpPr>
          <p:nvPr>
            <p:ph type="sldNum" idx="12"/>
          </p:nvPr>
        </p:nvSpPr>
        <p:spPr>
          <a:xfrm>
            <a:off x="8772754" y="4867275"/>
            <a:ext cx="282000" cy="19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34275" rIns="68575" bIns="34275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800" b="0" i="0" u="none" strike="noStrike" cap="none">
                <a:solidFill>
                  <a:srgbClr val="969696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spcBef>
                <a:spcPts val="0"/>
              </a:spcBef>
              <a:buNone/>
              <a:defRPr sz="800" b="0" i="0" u="none" strike="noStrike" cap="none">
                <a:solidFill>
                  <a:srgbClr val="969696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spcBef>
                <a:spcPts val="0"/>
              </a:spcBef>
              <a:buNone/>
              <a:defRPr sz="800" b="0" i="0" u="none" strike="noStrike" cap="none">
                <a:solidFill>
                  <a:srgbClr val="969696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spcBef>
                <a:spcPts val="0"/>
              </a:spcBef>
              <a:buNone/>
              <a:defRPr sz="800" b="0" i="0" u="none" strike="noStrike" cap="none">
                <a:solidFill>
                  <a:srgbClr val="969696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spcBef>
                <a:spcPts val="0"/>
              </a:spcBef>
              <a:buNone/>
              <a:defRPr sz="800" b="0" i="0" u="none" strike="noStrike" cap="none">
                <a:solidFill>
                  <a:srgbClr val="969696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spcBef>
                <a:spcPts val="0"/>
              </a:spcBef>
              <a:buNone/>
              <a:defRPr sz="800" b="0" i="0" u="none" strike="noStrike" cap="none">
                <a:solidFill>
                  <a:srgbClr val="969696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spcBef>
                <a:spcPts val="0"/>
              </a:spcBef>
              <a:buNone/>
              <a:defRPr sz="800" b="0" i="0" u="none" strike="noStrike" cap="none">
                <a:solidFill>
                  <a:srgbClr val="969696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spcBef>
                <a:spcPts val="0"/>
              </a:spcBef>
              <a:buNone/>
              <a:defRPr sz="800" b="0" i="0" u="none" strike="noStrike" cap="none">
                <a:solidFill>
                  <a:srgbClr val="969696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spcBef>
                <a:spcPts val="0"/>
              </a:spcBef>
              <a:buNone/>
              <a:defRPr sz="800" b="0" i="0" u="none" strike="noStrike" cap="none">
                <a:solidFill>
                  <a:srgbClr val="969696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|  </a:t>
            </a: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232" name="Google Shape;232;p31"/>
          <p:cNvSpPr txBox="1">
            <a:spLocks noGrp="1"/>
          </p:cNvSpPr>
          <p:nvPr>
            <p:ph type="ftr" idx="11"/>
          </p:nvPr>
        </p:nvSpPr>
        <p:spPr>
          <a:xfrm>
            <a:off x="316148" y="4867275"/>
            <a:ext cx="3086100" cy="19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800">
                <a:solidFill>
                  <a:srgbClr val="969696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Big picture">
  <p:cSld name="1_Big picture"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p32"/>
          <p:cNvSpPr>
            <a:spLocks noGrp="1"/>
          </p:cNvSpPr>
          <p:nvPr>
            <p:ph type="pic" idx="2"/>
          </p:nvPr>
        </p:nvSpPr>
        <p:spPr>
          <a:xfrm>
            <a:off x="224942" y="471488"/>
            <a:ext cx="8919000" cy="467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R="0" lvl="0" algn="ctr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3A3838"/>
              </a:buClr>
              <a:buSzPts val="1500"/>
              <a:buFont typeface="Arial"/>
              <a:buNone/>
              <a:defRPr sz="1500" b="0" i="0" u="none" strike="noStrike" cap="none">
                <a:solidFill>
                  <a:srgbClr val="3A383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3A3838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3A383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3A3838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rgbClr val="3A383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3A3838"/>
              </a:buClr>
              <a:buSzPts val="1100"/>
              <a:buFont typeface="Arial"/>
              <a:buChar char="•"/>
              <a:defRPr sz="1100" b="0" i="0" u="none" strike="noStrike" cap="none">
                <a:solidFill>
                  <a:srgbClr val="3A383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3A3838"/>
              </a:buClr>
              <a:buSzPts val="1100"/>
              <a:buFont typeface="Arial"/>
              <a:buChar char="•"/>
              <a:defRPr sz="1100" b="0" i="0" u="none" strike="noStrike" cap="none">
                <a:solidFill>
                  <a:srgbClr val="3A383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35" name="Google Shape;235;p32"/>
          <p:cNvSpPr txBox="1">
            <a:spLocks noGrp="1"/>
          </p:cNvSpPr>
          <p:nvPr>
            <p:ph type="dt" idx="10"/>
          </p:nvPr>
        </p:nvSpPr>
        <p:spPr>
          <a:xfrm>
            <a:off x="8151778" y="4867275"/>
            <a:ext cx="575100" cy="19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34275" rIns="0" bIns="34275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100"/>
              <a:buNone/>
              <a:defRPr>
                <a:solidFill>
                  <a:schemeClr val="l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236" name="Google Shape;236;p32"/>
          <p:cNvSpPr txBox="1">
            <a:spLocks noGrp="1"/>
          </p:cNvSpPr>
          <p:nvPr>
            <p:ph type="ftr" idx="11"/>
          </p:nvPr>
        </p:nvSpPr>
        <p:spPr>
          <a:xfrm>
            <a:off x="316589" y="4867275"/>
            <a:ext cx="5084700" cy="18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>
                <a:solidFill>
                  <a:schemeClr val="l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237" name="Google Shape;237;p32"/>
          <p:cNvSpPr txBox="1">
            <a:spLocks noGrp="1"/>
          </p:cNvSpPr>
          <p:nvPr>
            <p:ph type="sldNum" idx="12"/>
          </p:nvPr>
        </p:nvSpPr>
        <p:spPr>
          <a:xfrm>
            <a:off x="8772754" y="4867275"/>
            <a:ext cx="282000" cy="19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34275" rIns="68575" bIns="34275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spcBef>
                <a:spcPts val="0"/>
              </a:spcBef>
              <a:buNone/>
              <a:defRPr sz="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spcBef>
                <a:spcPts val="0"/>
              </a:spcBef>
              <a:buNone/>
              <a:defRPr sz="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spcBef>
                <a:spcPts val="0"/>
              </a:spcBef>
              <a:buNone/>
              <a:defRPr sz="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spcBef>
                <a:spcPts val="0"/>
              </a:spcBef>
              <a:buNone/>
              <a:defRPr sz="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spcBef>
                <a:spcPts val="0"/>
              </a:spcBef>
              <a:buNone/>
              <a:defRPr sz="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spcBef>
                <a:spcPts val="0"/>
              </a:spcBef>
              <a:buNone/>
              <a:defRPr sz="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spcBef>
                <a:spcPts val="0"/>
              </a:spcBef>
              <a:buNone/>
              <a:defRPr sz="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spcBef>
                <a:spcPts val="0"/>
              </a:spcBef>
              <a:buNone/>
              <a:defRPr sz="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|  </a:t>
            </a: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55">
          <p15:clr>
            <a:srgbClr val="FBAE40"/>
          </p15:clr>
        </p15:guide>
        <p15:guide id="2" pos="56">
          <p15:clr>
            <a:srgbClr val="FBAE40"/>
          </p15:clr>
        </p15:guide>
        <p15:guide id="3" pos="5704">
          <p15:clr>
            <a:srgbClr val="FBAE40"/>
          </p15:clr>
        </p15:guide>
        <p15:guide id="4" orient="horz" pos="3185">
          <p15:clr>
            <a:srgbClr val="FBAE40"/>
          </p15:clr>
        </p15:guide>
      </p15:sldGuideLst>
    </p:ext>
  </p:extLs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Google Shape;239;p3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68575" tIns="34275" rIns="68575" bIns="3427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240" name="Google Shape;240;p3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68575" tIns="34275" rIns="68575" bIns="34275" anchor="t" anchorCtr="0">
            <a:noAutofit/>
          </a:bodyPr>
          <a:lstStyle>
            <a:lvl1pPr marL="457200" lvl="0" indent="-323850" rtl="0">
              <a:spcBef>
                <a:spcPts val="800"/>
              </a:spcBef>
              <a:spcAft>
                <a:spcPts val="0"/>
              </a:spcAft>
              <a:buSzPts val="1500"/>
              <a:buChar char="•"/>
              <a:defRPr/>
            </a:lvl1pPr>
            <a:lvl2pPr marL="914400" lvl="1" indent="-317500" rtl="0">
              <a:spcBef>
                <a:spcPts val="400"/>
              </a:spcBef>
              <a:spcAft>
                <a:spcPts val="0"/>
              </a:spcAft>
              <a:buSzPts val="1400"/>
              <a:buChar char="•"/>
              <a:defRPr/>
            </a:lvl2pPr>
            <a:lvl3pPr marL="1371600" lvl="2" indent="-304800" rtl="0">
              <a:spcBef>
                <a:spcPts val="400"/>
              </a:spcBef>
              <a:spcAft>
                <a:spcPts val="0"/>
              </a:spcAft>
              <a:buSzPts val="1200"/>
              <a:buChar char="•"/>
              <a:defRPr/>
            </a:lvl3pPr>
            <a:lvl4pPr marL="1828800" lvl="3" indent="-298450" rtl="0">
              <a:spcBef>
                <a:spcPts val="400"/>
              </a:spcBef>
              <a:spcAft>
                <a:spcPts val="0"/>
              </a:spcAft>
              <a:buSzPts val="1100"/>
              <a:buChar char="•"/>
              <a:defRPr/>
            </a:lvl4pPr>
            <a:lvl5pPr marL="2286000" lvl="4" indent="-298450" rtl="0">
              <a:spcBef>
                <a:spcPts val="400"/>
              </a:spcBef>
              <a:spcAft>
                <a:spcPts val="0"/>
              </a:spcAft>
              <a:buSzPts val="1100"/>
              <a:buChar char="•"/>
              <a:defRPr/>
            </a:lvl5pPr>
            <a:lvl6pPr marL="2743200" lvl="5" indent="-317500" rtl="0">
              <a:spcBef>
                <a:spcPts val="400"/>
              </a:spcBef>
              <a:spcAft>
                <a:spcPts val="0"/>
              </a:spcAft>
              <a:buSzPts val="1400"/>
              <a:buChar char="•"/>
              <a:defRPr/>
            </a:lvl6pPr>
            <a:lvl7pPr marL="3200400" lvl="6" indent="-317500" rtl="0">
              <a:spcBef>
                <a:spcPts val="400"/>
              </a:spcBef>
              <a:spcAft>
                <a:spcPts val="0"/>
              </a:spcAft>
              <a:buSzPts val="1400"/>
              <a:buChar char="•"/>
              <a:defRPr/>
            </a:lvl7pPr>
            <a:lvl8pPr marL="3657600" lvl="7" indent="-317500" rtl="0">
              <a:spcBef>
                <a:spcPts val="400"/>
              </a:spcBef>
              <a:spcAft>
                <a:spcPts val="0"/>
              </a:spcAft>
              <a:buSzPts val="1400"/>
              <a:buChar char="•"/>
              <a:defRPr/>
            </a:lvl8pPr>
            <a:lvl9pPr marL="4114800" lvl="8" indent="-317500" rtl="0">
              <a:spcBef>
                <a:spcPts val="400"/>
              </a:spcBef>
              <a:spcAft>
                <a:spcPts val="0"/>
              </a:spcAft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241" name="Google Shape;241;p3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0" tIns="34275" rIns="68575" bIns="34275" anchor="b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and Content">
  <p:cSld name="1_Title and Content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5"/>
          <p:cNvSpPr/>
          <p:nvPr/>
        </p:nvSpPr>
        <p:spPr>
          <a:xfrm>
            <a:off x="208484" y="477317"/>
            <a:ext cx="8935500" cy="46662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rgbClr val="9922FE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" name="Google Shape;33;p5"/>
          <p:cNvSpPr txBox="1">
            <a:spLocks noGrp="1"/>
          </p:cNvSpPr>
          <p:nvPr>
            <p:ph type="title"/>
          </p:nvPr>
        </p:nvSpPr>
        <p:spPr>
          <a:xfrm>
            <a:off x="307042" y="683792"/>
            <a:ext cx="7886700" cy="48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Arial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body" idx="1"/>
          </p:nvPr>
        </p:nvSpPr>
        <p:spPr>
          <a:xfrm>
            <a:off x="322493" y="1280473"/>
            <a:ext cx="7886700" cy="326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L="457200" lvl="0" indent="-32385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1500"/>
              <a:buChar char="•"/>
              <a:defRPr>
                <a:solidFill>
                  <a:schemeClr val="lt1"/>
                </a:solidFill>
              </a:defRPr>
            </a:lvl1pPr>
            <a:lvl2pPr marL="914400" lvl="1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>
                <a:solidFill>
                  <a:schemeClr val="lt1"/>
                </a:solidFill>
              </a:defRPr>
            </a:lvl2pPr>
            <a:lvl3pPr marL="1371600" lvl="2" indent="-30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200"/>
              <a:buChar char="•"/>
              <a:defRPr>
                <a:solidFill>
                  <a:schemeClr val="lt1"/>
                </a:solidFill>
              </a:defRPr>
            </a:lvl3pPr>
            <a:lvl4pPr marL="1828800" lvl="3" indent="-2984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100"/>
              <a:buChar char="•"/>
              <a:defRPr>
                <a:solidFill>
                  <a:schemeClr val="lt1"/>
                </a:solidFill>
              </a:defRPr>
            </a:lvl4pPr>
            <a:lvl5pPr marL="2286000" lvl="4" indent="-2984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100"/>
              <a:buChar char="•"/>
              <a:defRPr>
                <a:solidFill>
                  <a:schemeClr val="lt1"/>
                </a:solidFill>
              </a:defRPr>
            </a:lvl5pPr>
            <a:lvl6pPr marL="2743200" lvl="5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3200400" lvl="6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3657600" lvl="7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4114800" lvl="8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dt" idx="10"/>
          </p:nvPr>
        </p:nvSpPr>
        <p:spPr>
          <a:xfrm>
            <a:off x="8151778" y="4867275"/>
            <a:ext cx="575100" cy="19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34275" rIns="0" bIns="34275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100"/>
              <a:buNone/>
              <a:defRPr>
                <a:solidFill>
                  <a:schemeClr val="l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5"/>
          <p:cNvSpPr txBox="1">
            <a:spLocks noGrp="1"/>
          </p:cNvSpPr>
          <p:nvPr>
            <p:ph type="ftr" idx="11"/>
          </p:nvPr>
        </p:nvSpPr>
        <p:spPr>
          <a:xfrm>
            <a:off x="316589" y="4867275"/>
            <a:ext cx="5084700" cy="18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>
                <a:solidFill>
                  <a:schemeClr val="l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sldNum" idx="12"/>
          </p:nvPr>
        </p:nvSpPr>
        <p:spPr>
          <a:xfrm>
            <a:off x="8772754" y="4867275"/>
            <a:ext cx="282000" cy="19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34275" rIns="68575" bIns="34275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spcBef>
                <a:spcPts val="0"/>
              </a:spcBef>
              <a:buNone/>
              <a:defRPr sz="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spcBef>
                <a:spcPts val="0"/>
              </a:spcBef>
              <a:buNone/>
              <a:defRPr sz="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spcBef>
                <a:spcPts val="0"/>
              </a:spcBef>
              <a:buNone/>
              <a:defRPr sz="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spcBef>
                <a:spcPts val="0"/>
              </a:spcBef>
              <a:buNone/>
              <a:defRPr sz="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spcBef>
                <a:spcPts val="0"/>
              </a:spcBef>
              <a:buNone/>
              <a:defRPr sz="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spcBef>
                <a:spcPts val="0"/>
              </a:spcBef>
              <a:buNone/>
              <a:defRPr sz="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spcBef>
                <a:spcPts val="0"/>
              </a:spcBef>
              <a:buNone/>
              <a:defRPr sz="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spcBef>
                <a:spcPts val="0"/>
              </a:spcBef>
              <a:buNone/>
              <a:defRPr sz="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|  </a:t>
            </a: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Kaksi sisältökohdetta" type="twoObj">
  <p:cSld name="TWO_OBJECTS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6"/>
          <p:cNvSpPr txBox="1">
            <a:spLocks noGrp="1"/>
          </p:cNvSpPr>
          <p:nvPr>
            <p:ph type="title"/>
          </p:nvPr>
        </p:nvSpPr>
        <p:spPr>
          <a:xfrm>
            <a:off x="307041" y="681038"/>
            <a:ext cx="7991700" cy="48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body" idx="1"/>
          </p:nvPr>
        </p:nvSpPr>
        <p:spPr>
          <a:xfrm>
            <a:off x="316144" y="1369219"/>
            <a:ext cx="3886200" cy="326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L="457200" lvl="0" indent="-3175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3A3838"/>
              </a:buClr>
              <a:buSzPts val="1400"/>
              <a:buChar char="•"/>
              <a:defRPr/>
            </a:lvl1pPr>
            <a:lvl2pPr marL="914400" lvl="1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3A3838"/>
              </a:buClr>
              <a:buSzPts val="1400"/>
              <a:buChar char="•"/>
              <a:defRPr/>
            </a:lvl2pPr>
            <a:lvl3pPr marL="1371600" lvl="2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3A3838"/>
              </a:buClr>
              <a:buSzPts val="1400"/>
              <a:buChar char="•"/>
              <a:defRPr/>
            </a:lvl3pPr>
            <a:lvl4pPr marL="1828800" lvl="3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3A3838"/>
              </a:buClr>
              <a:buSzPts val="1400"/>
              <a:buChar char="•"/>
              <a:defRPr/>
            </a:lvl4pPr>
            <a:lvl5pPr marL="2286000" lvl="4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3A3838"/>
              </a:buClr>
              <a:buSzPts val="1400"/>
              <a:buChar char="•"/>
              <a:defRPr/>
            </a:lvl5pPr>
            <a:lvl6pPr marL="2743200" lvl="5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3200400" lvl="6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3657600" lvl="7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4114800" lvl="8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41" name="Google Shape;41;p6"/>
          <p:cNvSpPr txBox="1">
            <a:spLocks noGrp="1"/>
          </p:cNvSpPr>
          <p:nvPr>
            <p:ph type="body" idx="2"/>
          </p:nvPr>
        </p:nvSpPr>
        <p:spPr>
          <a:xfrm>
            <a:off x="4686299" y="1369219"/>
            <a:ext cx="4040700" cy="326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L="457200" lvl="0" indent="-3175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3A3838"/>
              </a:buClr>
              <a:buSzPts val="1400"/>
              <a:buChar char="•"/>
              <a:defRPr/>
            </a:lvl1pPr>
            <a:lvl2pPr marL="914400" lvl="1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3A3838"/>
              </a:buClr>
              <a:buSzPts val="1400"/>
              <a:buChar char="•"/>
              <a:defRPr/>
            </a:lvl2pPr>
            <a:lvl3pPr marL="1371600" lvl="2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3A3838"/>
              </a:buClr>
              <a:buSzPts val="1400"/>
              <a:buChar char="•"/>
              <a:defRPr/>
            </a:lvl3pPr>
            <a:lvl4pPr marL="1828800" lvl="3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3A3838"/>
              </a:buClr>
              <a:buSzPts val="1400"/>
              <a:buChar char="•"/>
              <a:defRPr/>
            </a:lvl4pPr>
            <a:lvl5pPr marL="2286000" lvl="4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3A3838"/>
              </a:buClr>
              <a:buSzPts val="1400"/>
              <a:buChar char="•"/>
              <a:defRPr/>
            </a:lvl5pPr>
            <a:lvl6pPr marL="2743200" lvl="5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3200400" lvl="6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3657600" lvl="7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4114800" lvl="8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dt" idx="10"/>
          </p:nvPr>
        </p:nvSpPr>
        <p:spPr>
          <a:xfrm>
            <a:off x="8151778" y="4867275"/>
            <a:ext cx="575100" cy="19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34275" rIns="0" bIns="34275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sldNum" idx="12"/>
          </p:nvPr>
        </p:nvSpPr>
        <p:spPr>
          <a:xfrm>
            <a:off x="8772754" y="4867275"/>
            <a:ext cx="282000" cy="19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34275" rIns="68575" bIns="34275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800" b="0" i="0" u="none" strike="noStrike" cap="none">
                <a:solidFill>
                  <a:srgbClr val="969696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spcBef>
                <a:spcPts val="0"/>
              </a:spcBef>
              <a:buNone/>
              <a:defRPr sz="800" b="0" i="0" u="none" strike="noStrike" cap="none">
                <a:solidFill>
                  <a:srgbClr val="969696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spcBef>
                <a:spcPts val="0"/>
              </a:spcBef>
              <a:buNone/>
              <a:defRPr sz="800" b="0" i="0" u="none" strike="noStrike" cap="none">
                <a:solidFill>
                  <a:srgbClr val="969696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spcBef>
                <a:spcPts val="0"/>
              </a:spcBef>
              <a:buNone/>
              <a:defRPr sz="800" b="0" i="0" u="none" strike="noStrike" cap="none">
                <a:solidFill>
                  <a:srgbClr val="969696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spcBef>
                <a:spcPts val="0"/>
              </a:spcBef>
              <a:buNone/>
              <a:defRPr sz="800" b="0" i="0" u="none" strike="noStrike" cap="none">
                <a:solidFill>
                  <a:srgbClr val="969696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spcBef>
                <a:spcPts val="0"/>
              </a:spcBef>
              <a:buNone/>
              <a:defRPr sz="800" b="0" i="0" u="none" strike="noStrike" cap="none">
                <a:solidFill>
                  <a:srgbClr val="969696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spcBef>
                <a:spcPts val="0"/>
              </a:spcBef>
              <a:buNone/>
              <a:defRPr sz="800" b="0" i="0" u="none" strike="noStrike" cap="none">
                <a:solidFill>
                  <a:srgbClr val="969696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spcBef>
                <a:spcPts val="0"/>
              </a:spcBef>
              <a:buNone/>
              <a:defRPr sz="800" b="0" i="0" u="none" strike="noStrike" cap="none">
                <a:solidFill>
                  <a:srgbClr val="969696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spcBef>
                <a:spcPts val="0"/>
              </a:spcBef>
              <a:buNone/>
              <a:defRPr sz="800" b="0" i="0" u="none" strike="noStrike" cap="none">
                <a:solidFill>
                  <a:srgbClr val="969696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|  </a:t>
            </a: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ftr" idx="11"/>
          </p:nvPr>
        </p:nvSpPr>
        <p:spPr>
          <a:xfrm>
            <a:off x="316148" y="4867275"/>
            <a:ext cx="3086100" cy="19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800">
                <a:solidFill>
                  <a:srgbClr val="969696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wo Content">
  <p:cSld name="1_Two Content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7"/>
          <p:cNvSpPr/>
          <p:nvPr/>
        </p:nvSpPr>
        <p:spPr>
          <a:xfrm>
            <a:off x="208484" y="480070"/>
            <a:ext cx="8935500" cy="46662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rgbClr val="9922FE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" name="Google Shape;47;p7"/>
          <p:cNvSpPr txBox="1">
            <a:spLocks noGrp="1"/>
          </p:cNvSpPr>
          <p:nvPr>
            <p:ph type="title"/>
          </p:nvPr>
        </p:nvSpPr>
        <p:spPr>
          <a:xfrm>
            <a:off x="316145" y="681038"/>
            <a:ext cx="7982400" cy="48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Arial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body" idx="1"/>
          </p:nvPr>
        </p:nvSpPr>
        <p:spPr>
          <a:xfrm>
            <a:off x="316146" y="1369219"/>
            <a:ext cx="3886200" cy="326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L="457200" lvl="0" indent="-32385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1500"/>
              <a:buChar char="•"/>
              <a:defRPr>
                <a:solidFill>
                  <a:schemeClr val="lt1"/>
                </a:solidFill>
              </a:defRPr>
            </a:lvl1pPr>
            <a:lvl2pPr marL="914400" lvl="1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>
                <a:solidFill>
                  <a:schemeClr val="lt1"/>
                </a:solidFill>
              </a:defRPr>
            </a:lvl2pPr>
            <a:lvl3pPr marL="1371600" lvl="2" indent="-30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200"/>
              <a:buChar char="•"/>
              <a:defRPr>
                <a:solidFill>
                  <a:schemeClr val="lt1"/>
                </a:solidFill>
              </a:defRPr>
            </a:lvl3pPr>
            <a:lvl4pPr marL="1828800" lvl="3" indent="-2984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100"/>
              <a:buChar char="•"/>
              <a:defRPr>
                <a:solidFill>
                  <a:schemeClr val="lt1"/>
                </a:solidFill>
              </a:defRPr>
            </a:lvl4pPr>
            <a:lvl5pPr marL="2286000" lvl="4" indent="-2984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100"/>
              <a:buChar char="•"/>
              <a:defRPr>
                <a:solidFill>
                  <a:schemeClr val="lt1"/>
                </a:solidFill>
              </a:defRPr>
            </a:lvl5pPr>
            <a:lvl6pPr marL="2743200" lvl="5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3200400" lvl="6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3657600" lvl="7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4114800" lvl="8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49" name="Google Shape;49;p7"/>
          <p:cNvSpPr txBox="1">
            <a:spLocks noGrp="1"/>
          </p:cNvSpPr>
          <p:nvPr>
            <p:ph type="body" idx="2"/>
          </p:nvPr>
        </p:nvSpPr>
        <p:spPr>
          <a:xfrm>
            <a:off x="4686300" y="1369219"/>
            <a:ext cx="4044600" cy="326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L="457200" lvl="0" indent="-32385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1500"/>
              <a:buChar char="•"/>
              <a:defRPr>
                <a:solidFill>
                  <a:schemeClr val="lt1"/>
                </a:solidFill>
              </a:defRPr>
            </a:lvl1pPr>
            <a:lvl2pPr marL="914400" lvl="1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>
                <a:solidFill>
                  <a:schemeClr val="lt1"/>
                </a:solidFill>
              </a:defRPr>
            </a:lvl2pPr>
            <a:lvl3pPr marL="1371600" lvl="2" indent="-30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200"/>
              <a:buChar char="•"/>
              <a:defRPr>
                <a:solidFill>
                  <a:schemeClr val="lt1"/>
                </a:solidFill>
              </a:defRPr>
            </a:lvl3pPr>
            <a:lvl4pPr marL="1828800" lvl="3" indent="-2984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100"/>
              <a:buChar char="•"/>
              <a:defRPr>
                <a:solidFill>
                  <a:schemeClr val="lt1"/>
                </a:solidFill>
              </a:defRPr>
            </a:lvl4pPr>
            <a:lvl5pPr marL="2286000" lvl="4" indent="-2984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100"/>
              <a:buChar char="•"/>
              <a:defRPr>
                <a:solidFill>
                  <a:schemeClr val="lt1"/>
                </a:solidFill>
              </a:defRPr>
            </a:lvl5pPr>
            <a:lvl6pPr marL="2743200" lvl="5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3200400" lvl="6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3657600" lvl="7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4114800" lvl="8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50" name="Google Shape;50;p7"/>
          <p:cNvSpPr txBox="1">
            <a:spLocks noGrp="1"/>
          </p:cNvSpPr>
          <p:nvPr>
            <p:ph type="dt" idx="10"/>
          </p:nvPr>
        </p:nvSpPr>
        <p:spPr>
          <a:xfrm>
            <a:off x="8151778" y="4867275"/>
            <a:ext cx="575100" cy="19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34275" rIns="0" bIns="34275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100"/>
              <a:buNone/>
              <a:defRPr>
                <a:solidFill>
                  <a:schemeClr val="l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7"/>
          <p:cNvSpPr txBox="1">
            <a:spLocks noGrp="1"/>
          </p:cNvSpPr>
          <p:nvPr>
            <p:ph type="ftr" idx="11"/>
          </p:nvPr>
        </p:nvSpPr>
        <p:spPr>
          <a:xfrm>
            <a:off x="322936" y="4867275"/>
            <a:ext cx="5084700" cy="18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>
                <a:solidFill>
                  <a:schemeClr val="l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7"/>
          <p:cNvSpPr txBox="1">
            <a:spLocks noGrp="1"/>
          </p:cNvSpPr>
          <p:nvPr>
            <p:ph type="sldNum" idx="12"/>
          </p:nvPr>
        </p:nvSpPr>
        <p:spPr>
          <a:xfrm>
            <a:off x="8592670" y="4881282"/>
            <a:ext cx="462000" cy="17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34275" rIns="68575" bIns="34275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spcBef>
                <a:spcPts val="0"/>
              </a:spcBef>
              <a:buNone/>
              <a:defRPr sz="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spcBef>
                <a:spcPts val="0"/>
              </a:spcBef>
              <a:buNone/>
              <a:defRPr sz="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spcBef>
                <a:spcPts val="0"/>
              </a:spcBef>
              <a:buNone/>
              <a:defRPr sz="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spcBef>
                <a:spcPts val="0"/>
              </a:spcBef>
              <a:buNone/>
              <a:defRPr sz="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spcBef>
                <a:spcPts val="0"/>
              </a:spcBef>
              <a:buNone/>
              <a:defRPr sz="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spcBef>
                <a:spcPts val="0"/>
              </a:spcBef>
              <a:buNone/>
              <a:defRPr sz="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spcBef>
                <a:spcPts val="0"/>
              </a:spcBef>
              <a:buNone/>
              <a:defRPr sz="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spcBef>
                <a:spcPts val="0"/>
              </a:spcBef>
              <a:buNone/>
              <a:defRPr sz="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|  </a:t>
            </a: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ailu" type="twoTxTwoObj">
  <p:cSld name="TWO_OBJECTS_WITH_TEXT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8"/>
          <p:cNvSpPr txBox="1">
            <a:spLocks noGrp="1"/>
          </p:cNvSpPr>
          <p:nvPr>
            <p:ph type="title"/>
          </p:nvPr>
        </p:nvSpPr>
        <p:spPr>
          <a:xfrm>
            <a:off x="310680" y="687388"/>
            <a:ext cx="7988100" cy="48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8"/>
          <p:cNvSpPr txBox="1">
            <a:spLocks noGrp="1"/>
          </p:cNvSpPr>
          <p:nvPr>
            <p:ph type="body" idx="1"/>
          </p:nvPr>
        </p:nvSpPr>
        <p:spPr>
          <a:xfrm>
            <a:off x="310238" y="1275161"/>
            <a:ext cx="3868200" cy="60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3A3838"/>
              </a:buClr>
              <a:buSzPts val="1800"/>
              <a:buNone/>
              <a:defRPr sz="1800" b="1"/>
            </a:lvl1pPr>
            <a:lvl2pPr marL="914400" lvl="1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3A3838"/>
              </a:buClr>
              <a:buSzPts val="1500"/>
              <a:buNone/>
              <a:defRPr sz="1500" b="1"/>
            </a:lvl2pPr>
            <a:lvl3pPr marL="1371600" lvl="2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3A3838"/>
              </a:buClr>
              <a:buSzPts val="1400"/>
              <a:buNone/>
              <a:defRPr sz="1400" b="1"/>
            </a:lvl3pPr>
            <a:lvl4pPr marL="1828800" lvl="3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3A3838"/>
              </a:buClr>
              <a:buSzPts val="1200"/>
              <a:buNone/>
              <a:defRPr sz="1200" b="1"/>
            </a:lvl4pPr>
            <a:lvl5pPr marL="2286000" lvl="4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3A3838"/>
              </a:buClr>
              <a:buSzPts val="1200"/>
              <a:buNone/>
              <a:defRPr sz="1200" b="1"/>
            </a:lvl5pPr>
            <a:lvl6pPr marL="2743200" lvl="5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6pPr>
            <a:lvl7pPr marL="3200400" lvl="6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7pPr>
            <a:lvl8pPr marL="3657600" lvl="7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8pPr>
            <a:lvl9pPr marL="4114800" lvl="8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56" name="Google Shape;56;p8"/>
          <p:cNvSpPr txBox="1">
            <a:spLocks noGrp="1"/>
          </p:cNvSpPr>
          <p:nvPr>
            <p:ph type="body" idx="2"/>
          </p:nvPr>
        </p:nvSpPr>
        <p:spPr>
          <a:xfrm>
            <a:off x="310238" y="1985963"/>
            <a:ext cx="3868200" cy="265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L="457200" lvl="0" indent="-3175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3A3838"/>
              </a:buClr>
              <a:buSzPts val="1400"/>
              <a:buChar char="•"/>
              <a:defRPr/>
            </a:lvl1pPr>
            <a:lvl2pPr marL="914400" lvl="1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3A3838"/>
              </a:buClr>
              <a:buSzPts val="1400"/>
              <a:buChar char="•"/>
              <a:defRPr/>
            </a:lvl2pPr>
            <a:lvl3pPr marL="1371600" lvl="2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3A3838"/>
              </a:buClr>
              <a:buSzPts val="1400"/>
              <a:buChar char="•"/>
              <a:defRPr/>
            </a:lvl3pPr>
            <a:lvl4pPr marL="1828800" lvl="3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3A3838"/>
              </a:buClr>
              <a:buSzPts val="1400"/>
              <a:buChar char="•"/>
              <a:defRPr/>
            </a:lvl4pPr>
            <a:lvl5pPr marL="2286000" lvl="4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3A3838"/>
              </a:buClr>
              <a:buSzPts val="1400"/>
              <a:buChar char="•"/>
              <a:defRPr/>
            </a:lvl5pPr>
            <a:lvl6pPr marL="2743200" lvl="5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3200400" lvl="6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3657600" lvl="7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4114800" lvl="8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57" name="Google Shape;57;p8"/>
          <p:cNvSpPr txBox="1">
            <a:spLocks noGrp="1"/>
          </p:cNvSpPr>
          <p:nvPr>
            <p:ph type="body" idx="3"/>
          </p:nvPr>
        </p:nvSpPr>
        <p:spPr>
          <a:xfrm>
            <a:off x="4411265" y="1275161"/>
            <a:ext cx="3887400" cy="60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3A3838"/>
              </a:buClr>
              <a:buSzPts val="1800"/>
              <a:buNone/>
              <a:defRPr sz="1800" b="1"/>
            </a:lvl1pPr>
            <a:lvl2pPr marL="914400" lvl="1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3A3838"/>
              </a:buClr>
              <a:buSzPts val="1500"/>
              <a:buNone/>
              <a:defRPr sz="1500" b="1"/>
            </a:lvl2pPr>
            <a:lvl3pPr marL="1371600" lvl="2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3A3838"/>
              </a:buClr>
              <a:buSzPts val="1400"/>
              <a:buNone/>
              <a:defRPr sz="1400" b="1"/>
            </a:lvl3pPr>
            <a:lvl4pPr marL="1828800" lvl="3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3A3838"/>
              </a:buClr>
              <a:buSzPts val="1200"/>
              <a:buNone/>
              <a:defRPr sz="1200" b="1"/>
            </a:lvl4pPr>
            <a:lvl5pPr marL="2286000" lvl="4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3A3838"/>
              </a:buClr>
              <a:buSzPts val="1200"/>
              <a:buNone/>
              <a:defRPr sz="1200" b="1"/>
            </a:lvl5pPr>
            <a:lvl6pPr marL="2743200" lvl="5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6pPr>
            <a:lvl7pPr marL="3200400" lvl="6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7pPr>
            <a:lvl8pPr marL="3657600" lvl="7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8pPr>
            <a:lvl9pPr marL="4114800" lvl="8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58" name="Google Shape;58;p8"/>
          <p:cNvSpPr txBox="1">
            <a:spLocks noGrp="1"/>
          </p:cNvSpPr>
          <p:nvPr>
            <p:ph type="body" idx="4"/>
          </p:nvPr>
        </p:nvSpPr>
        <p:spPr>
          <a:xfrm>
            <a:off x="4411265" y="1985963"/>
            <a:ext cx="3887400" cy="265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L="457200" lvl="0" indent="-3175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3A3838"/>
              </a:buClr>
              <a:buSzPts val="1400"/>
              <a:buChar char="•"/>
              <a:defRPr/>
            </a:lvl1pPr>
            <a:lvl2pPr marL="914400" lvl="1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3A3838"/>
              </a:buClr>
              <a:buSzPts val="1400"/>
              <a:buChar char="•"/>
              <a:defRPr/>
            </a:lvl2pPr>
            <a:lvl3pPr marL="1371600" lvl="2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3A3838"/>
              </a:buClr>
              <a:buSzPts val="1400"/>
              <a:buChar char="•"/>
              <a:defRPr/>
            </a:lvl3pPr>
            <a:lvl4pPr marL="1828800" lvl="3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3A3838"/>
              </a:buClr>
              <a:buSzPts val="1400"/>
              <a:buChar char="•"/>
              <a:defRPr/>
            </a:lvl4pPr>
            <a:lvl5pPr marL="2286000" lvl="4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3A3838"/>
              </a:buClr>
              <a:buSzPts val="1400"/>
              <a:buChar char="•"/>
              <a:defRPr/>
            </a:lvl5pPr>
            <a:lvl6pPr marL="2743200" lvl="5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3200400" lvl="6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3657600" lvl="7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4114800" lvl="8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59" name="Google Shape;59;p8"/>
          <p:cNvSpPr txBox="1">
            <a:spLocks noGrp="1"/>
          </p:cNvSpPr>
          <p:nvPr>
            <p:ph type="dt" idx="10"/>
          </p:nvPr>
        </p:nvSpPr>
        <p:spPr>
          <a:xfrm>
            <a:off x="8151778" y="4867275"/>
            <a:ext cx="575100" cy="19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34275" rIns="0" bIns="34275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8"/>
          <p:cNvSpPr txBox="1">
            <a:spLocks noGrp="1"/>
          </p:cNvSpPr>
          <p:nvPr>
            <p:ph type="sldNum" idx="12"/>
          </p:nvPr>
        </p:nvSpPr>
        <p:spPr>
          <a:xfrm>
            <a:off x="8772754" y="4867275"/>
            <a:ext cx="282000" cy="19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34275" rIns="68575" bIns="34275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800" b="0" i="0" u="none" strike="noStrike" cap="none">
                <a:solidFill>
                  <a:srgbClr val="969696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spcBef>
                <a:spcPts val="0"/>
              </a:spcBef>
              <a:buNone/>
              <a:defRPr sz="800" b="0" i="0" u="none" strike="noStrike" cap="none">
                <a:solidFill>
                  <a:srgbClr val="969696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spcBef>
                <a:spcPts val="0"/>
              </a:spcBef>
              <a:buNone/>
              <a:defRPr sz="800" b="0" i="0" u="none" strike="noStrike" cap="none">
                <a:solidFill>
                  <a:srgbClr val="969696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spcBef>
                <a:spcPts val="0"/>
              </a:spcBef>
              <a:buNone/>
              <a:defRPr sz="800" b="0" i="0" u="none" strike="noStrike" cap="none">
                <a:solidFill>
                  <a:srgbClr val="969696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spcBef>
                <a:spcPts val="0"/>
              </a:spcBef>
              <a:buNone/>
              <a:defRPr sz="800" b="0" i="0" u="none" strike="noStrike" cap="none">
                <a:solidFill>
                  <a:srgbClr val="969696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spcBef>
                <a:spcPts val="0"/>
              </a:spcBef>
              <a:buNone/>
              <a:defRPr sz="800" b="0" i="0" u="none" strike="noStrike" cap="none">
                <a:solidFill>
                  <a:srgbClr val="969696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spcBef>
                <a:spcPts val="0"/>
              </a:spcBef>
              <a:buNone/>
              <a:defRPr sz="800" b="0" i="0" u="none" strike="noStrike" cap="none">
                <a:solidFill>
                  <a:srgbClr val="969696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spcBef>
                <a:spcPts val="0"/>
              </a:spcBef>
              <a:buNone/>
              <a:defRPr sz="800" b="0" i="0" u="none" strike="noStrike" cap="none">
                <a:solidFill>
                  <a:srgbClr val="969696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spcBef>
                <a:spcPts val="0"/>
              </a:spcBef>
              <a:buNone/>
              <a:defRPr sz="800" b="0" i="0" u="none" strike="noStrike" cap="none">
                <a:solidFill>
                  <a:srgbClr val="969696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|  </a:t>
            </a: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61" name="Google Shape;61;p8"/>
          <p:cNvSpPr txBox="1">
            <a:spLocks noGrp="1"/>
          </p:cNvSpPr>
          <p:nvPr>
            <p:ph type="ftr" idx="11"/>
          </p:nvPr>
        </p:nvSpPr>
        <p:spPr>
          <a:xfrm>
            <a:off x="316148" y="4867275"/>
            <a:ext cx="3086100" cy="19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800">
                <a:solidFill>
                  <a:srgbClr val="969696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Comparison">
  <p:cSld name="2_Comparison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9"/>
          <p:cNvSpPr/>
          <p:nvPr/>
        </p:nvSpPr>
        <p:spPr>
          <a:xfrm>
            <a:off x="208483" y="477317"/>
            <a:ext cx="9050700" cy="46662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rgbClr val="9922FE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4" name="Google Shape;64;p9"/>
          <p:cNvSpPr txBox="1">
            <a:spLocks noGrp="1"/>
          </p:cNvSpPr>
          <p:nvPr>
            <p:ph type="title"/>
          </p:nvPr>
        </p:nvSpPr>
        <p:spPr>
          <a:xfrm>
            <a:off x="310681" y="687388"/>
            <a:ext cx="7981500" cy="48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Arial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9"/>
          <p:cNvSpPr txBox="1">
            <a:spLocks noGrp="1"/>
          </p:cNvSpPr>
          <p:nvPr>
            <p:ph type="body" idx="1"/>
          </p:nvPr>
        </p:nvSpPr>
        <p:spPr>
          <a:xfrm>
            <a:off x="310236" y="1275161"/>
            <a:ext cx="3868200" cy="60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 b="1">
                <a:solidFill>
                  <a:schemeClr val="lt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3A3838"/>
              </a:buClr>
              <a:buSzPts val="1500"/>
              <a:buNone/>
              <a:defRPr sz="1500" b="1"/>
            </a:lvl2pPr>
            <a:lvl3pPr marL="1371600" lvl="2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3A3838"/>
              </a:buClr>
              <a:buSzPts val="1400"/>
              <a:buNone/>
              <a:defRPr sz="1400" b="1"/>
            </a:lvl3pPr>
            <a:lvl4pPr marL="1828800" lvl="3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3A3838"/>
              </a:buClr>
              <a:buSzPts val="1200"/>
              <a:buNone/>
              <a:defRPr sz="1200" b="1"/>
            </a:lvl4pPr>
            <a:lvl5pPr marL="2286000" lvl="4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3A3838"/>
              </a:buClr>
              <a:buSzPts val="1200"/>
              <a:buNone/>
              <a:defRPr sz="1200" b="1"/>
            </a:lvl5pPr>
            <a:lvl6pPr marL="2743200" lvl="5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6pPr>
            <a:lvl7pPr marL="3200400" lvl="6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7pPr>
            <a:lvl8pPr marL="3657600" lvl="7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8pPr>
            <a:lvl9pPr marL="4114800" lvl="8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66" name="Google Shape;66;p9"/>
          <p:cNvSpPr txBox="1">
            <a:spLocks noGrp="1"/>
          </p:cNvSpPr>
          <p:nvPr>
            <p:ph type="body" idx="2"/>
          </p:nvPr>
        </p:nvSpPr>
        <p:spPr>
          <a:xfrm>
            <a:off x="310236" y="1985963"/>
            <a:ext cx="3868200" cy="265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L="457200" lvl="0" indent="-32385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1500"/>
              <a:buChar char="•"/>
              <a:defRPr>
                <a:solidFill>
                  <a:schemeClr val="lt1"/>
                </a:solidFill>
              </a:defRPr>
            </a:lvl1pPr>
            <a:lvl2pPr marL="914400" lvl="1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>
                <a:solidFill>
                  <a:schemeClr val="lt1"/>
                </a:solidFill>
              </a:defRPr>
            </a:lvl2pPr>
            <a:lvl3pPr marL="1371600" lvl="2" indent="-30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200"/>
              <a:buChar char="•"/>
              <a:defRPr>
                <a:solidFill>
                  <a:schemeClr val="lt1"/>
                </a:solidFill>
              </a:defRPr>
            </a:lvl3pPr>
            <a:lvl4pPr marL="1828800" lvl="3" indent="-2984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100"/>
              <a:buChar char="•"/>
              <a:defRPr>
                <a:solidFill>
                  <a:schemeClr val="lt1"/>
                </a:solidFill>
              </a:defRPr>
            </a:lvl4pPr>
            <a:lvl5pPr marL="2286000" lvl="4" indent="-2984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100"/>
              <a:buChar char="•"/>
              <a:defRPr>
                <a:solidFill>
                  <a:schemeClr val="lt1"/>
                </a:solidFill>
              </a:defRPr>
            </a:lvl5pPr>
            <a:lvl6pPr marL="2743200" lvl="5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3200400" lvl="6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3657600" lvl="7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4114800" lvl="8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67" name="Google Shape;67;p9"/>
          <p:cNvSpPr txBox="1">
            <a:spLocks noGrp="1"/>
          </p:cNvSpPr>
          <p:nvPr>
            <p:ph type="body" idx="3"/>
          </p:nvPr>
        </p:nvSpPr>
        <p:spPr>
          <a:xfrm>
            <a:off x="4404912" y="1275161"/>
            <a:ext cx="3887400" cy="60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 b="1">
                <a:solidFill>
                  <a:schemeClr val="lt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3A3838"/>
              </a:buClr>
              <a:buSzPts val="1500"/>
              <a:buNone/>
              <a:defRPr sz="1500" b="1"/>
            </a:lvl2pPr>
            <a:lvl3pPr marL="1371600" lvl="2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3A3838"/>
              </a:buClr>
              <a:buSzPts val="1400"/>
              <a:buNone/>
              <a:defRPr sz="1400" b="1"/>
            </a:lvl3pPr>
            <a:lvl4pPr marL="1828800" lvl="3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3A3838"/>
              </a:buClr>
              <a:buSzPts val="1200"/>
              <a:buNone/>
              <a:defRPr sz="1200" b="1"/>
            </a:lvl4pPr>
            <a:lvl5pPr marL="2286000" lvl="4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3A3838"/>
              </a:buClr>
              <a:buSzPts val="1200"/>
              <a:buNone/>
              <a:defRPr sz="1200" b="1"/>
            </a:lvl5pPr>
            <a:lvl6pPr marL="2743200" lvl="5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6pPr>
            <a:lvl7pPr marL="3200400" lvl="6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7pPr>
            <a:lvl8pPr marL="3657600" lvl="7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8pPr>
            <a:lvl9pPr marL="4114800" lvl="8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68" name="Google Shape;68;p9"/>
          <p:cNvSpPr txBox="1">
            <a:spLocks noGrp="1"/>
          </p:cNvSpPr>
          <p:nvPr>
            <p:ph type="body" idx="4"/>
          </p:nvPr>
        </p:nvSpPr>
        <p:spPr>
          <a:xfrm>
            <a:off x="4404912" y="1985963"/>
            <a:ext cx="3887400" cy="265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L="457200" lvl="0" indent="-32385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1500"/>
              <a:buChar char="•"/>
              <a:defRPr>
                <a:solidFill>
                  <a:schemeClr val="lt1"/>
                </a:solidFill>
              </a:defRPr>
            </a:lvl1pPr>
            <a:lvl2pPr marL="914400" lvl="1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>
                <a:solidFill>
                  <a:schemeClr val="lt1"/>
                </a:solidFill>
              </a:defRPr>
            </a:lvl2pPr>
            <a:lvl3pPr marL="1371600" lvl="2" indent="-30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200"/>
              <a:buChar char="•"/>
              <a:defRPr>
                <a:solidFill>
                  <a:schemeClr val="lt1"/>
                </a:solidFill>
              </a:defRPr>
            </a:lvl3pPr>
            <a:lvl4pPr marL="1828800" lvl="3" indent="-2984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100"/>
              <a:buChar char="•"/>
              <a:defRPr>
                <a:solidFill>
                  <a:schemeClr val="lt1"/>
                </a:solidFill>
              </a:defRPr>
            </a:lvl4pPr>
            <a:lvl5pPr marL="2286000" lvl="4" indent="-2984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100"/>
              <a:buChar char="•"/>
              <a:defRPr>
                <a:solidFill>
                  <a:schemeClr val="lt1"/>
                </a:solidFill>
              </a:defRPr>
            </a:lvl5pPr>
            <a:lvl6pPr marL="2743200" lvl="5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3200400" lvl="6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3657600" lvl="7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4114800" lvl="8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69" name="Google Shape;69;p9"/>
          <p:cNvSpPr txBox="1">
            <a:spLocks noGrp="1"/>
          </p:cNvSpPr>
          <p:nvPr>
            <p:ph type="dt" idx="10"/>
          </p:nvPr>
        </p:nvSpPr>
        <p:spPr>
          <a:xfrm>
            <a:off x="8151778" y="4867275"/>
            <a:ext cx="575100" cy="19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34275" rIns="0" bIns="34275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100"/>
              <a:buNone/>
              <a:defRPr>
                <a:solidFill>
                  <a:schemeClr val="l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9"/>
          <p:cNvSpPr txBox="1">
            <a:spLocks noGrp="1"/>
          </p:cNvSpPr>
          <p:nvPr>
            <p:ph type="ftr" idx="11"/>
          </p:nvPr>
        </p:nvSpPr>
        <p:spPr>
          <a:xfrm>
            <a:off x="322936" y="4867275"/>
            <a:ext cx="5084700" cy="18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>
                <a:solidFill>
                  <a:schemeClr val="l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9"/>
          <p:cNvSpPr txBox="1">
            <a:spLocks noGrp="1"/>
          </p:cNvSpPr>
          <p:nvPr>
            <p:ph type="sldNum" idx="12"/>
          </p:nvPr>
        </p:nvSpPr>
        <p:spPr>
          <a:xfrm>
            <a:off x="8592670" y="4881282"/>
            <a:ext cx="462000" cy="17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34275" rIns="68575" bIns="34275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spcBef>
                <a:spcPts val="0"/>
              </a:spcBef>
              <a:buNone/>
              <a:defRPr sz="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spcBef>
                <a:spcPts val="0"/>
              </a:spcBef>
              <a:buNone/>
              <a:defRPr sz="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spcBef>
                <a:spcPts val="0"/>
              </a:spcBef>
              <a:buNone/>
              <a:defRPr sz="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spcBef>
                <a:spcPts val="0"/>
              </a:spcBef>
              <a:buNone/>
              <a:defRPr sz="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spcBef>
                <a:spcPts val="0"/>
              </a:spcBef>
              <a:buNone/>
              <a:defRPr sz="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spcBef>
                <a:spcPts val="0"/>
              </a:spcBef>
              <a:buNone/>
              <a:defRPr sz="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spcBef>
                <a:spcPts val="0"/>
              </a:spcBef>
              <a:buNone/>
              <a:defRPr sz="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spcBef>
                <a:spcPts val="0"/>
              </a:spcBef>
              <a:buNone/>
              <a:defRPr sz="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|  </a:t>
            </a: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ain otsikko" type="titleOnly">
  <p:cSld name="TITLE_ONLY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0"/>
          <p:cNvSpPr txBox="1">
            <a:spLocks noGrp="1"/>
          </p:cNvSpPr>
          <p:nvPr>
            <p:ph type="title"/>
          </p:nvPr>
        </p:nvSpPr>
        <p:spPr>
          <a:xfrm>
            <a:off x="309796" y="685801"/>
            <a:ext cx="7989000" cy="48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0"/>
          <p:cNvSpPr txBox="1">
            <a:spLocks noGrp="1"/>
          </p:cNvSpPr>
          <p:nvPr>
            <p:ph type="dt" idx="10"/>
          </p:nvPr>
        </p:nvSpPr>
        <p:spPr>
          <a:xfrm>
            <a:off x="8151778" y="4867275"/>
            <a:ext cx="575100" cy="19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34275" rIns="0" bIns="34275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10"/>
          <p:cNvSpPr txBox="1">
            <a:spLocks noGrp="1"/>
          </p:cNvSpPr>
          <p:nvPr>
            <p:ph type="sldNum" idx="12"/>
          </p:nvPr>
        </p:nvSpPr>
        <p:spPr>
          <a:xfrm>
            <a:off x="8772754" y="4867275"/>
            <a:ext cx="282000" cy="19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34275" rIns="68575" bIns="34275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800" b="0" i="0" u="none" strike="noStrike" cap="none">
                <a:solidFill>
                  <a:srgbClr val="969696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spcBef>
                <a:spcPts val="0"/>
              </a:spcBef>
              <a:buNone/>
              <a:defRPr sz="800" b="0" i="0" u="none" strike="noStrike" cap="none">
                <a:solidFill>
                  <a:srgbClr val="969696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spcBef>
                <a:spcPts val="0"/>
              </a:spcBef>
              <a:buNone/>
              <a:defRPr sz="800" b="0" i="0" u="none" strike="noStrike" cap="none">
                <a:solidFill>
                  <a:srgbClr val="969696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spcBef>
                <a:spcPts val="0"/>
              </a:spcBef>
              <a:buNone/>
              <a:defRPr sz="800" b="0" i="0" u="none" strike="noStrike" cap="none">
                <a:solidFill>
                  <a:srgbClr val="969696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spcBef>
                <a:spcPts val="0"/>
              </a:spcBef>
              <a:buNone/>
              <a:defRPr sz="800" b="0" i="0" u="none" strike="noStrike" cap="none">
                <a:solidFill>
                  <a:srgbClr val="969696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spcBef>
                <a:spcPts val="0"/>
              </a:spcBef>
              <a:buNone/>
              <a:defRPr sz="800" b="0" i="0" u="none" strike="noStrike" cap="none">
                <a:solidFill>
                  <a:srgbClr val="969696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spcBef>
                <a:spcPts val="0"/>
              </a:spcBef>
              <a:buNone/>
              <a:defRPr sz="800" b="0" i="0" u="none" strike="noStrike" cap="none">
                <a:solidFill>
                  <a:srgbClr val="969696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spcBef>
                <a:spcPts val="0"/>
              </a:spcBef>
              <a:buNone/>
              <a:defRPr sz="800" b="0" i="0" u="none" strike="noStrike" cap="none">
                <a:solidFill>
                  <a:srgbClr val="969696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spcBef>
                <a:spcPts val="0"/>
              </a:spcBef>
              <a:buNone/>
              <a:defRPr sz="800" b="0" i="0" u="none" strike="noStrike" cap="none">
                <a:solidFill>
                  <a:srgbClr val="969696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|  </a:t>
            </a: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76" name="Google Shape;76;p10"/>
          <p:cNvSpPr txBox="1">
            <a:spLocks noGrp="1"/>
          </p:cNvSpPr>
          <p:nvPr>
            <p:ph type="ftr" idx="11"/>
          </p:nvPr>
        </p:nvSpPr>
        <p:spPr>
          <a:xfrm>
            <a:off x="316148" y="4867275"/>
            <a:ext cx="3086100" cy="19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800">
                <a:solidFill>
                  <a:srgbClr val="969696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image" Target="../media/image1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body" idx="1"/>
          </p:nvPr>
        </p:nvSpPr>
        <p:spPr>
          <a:xfrm>
            <a:off x="322493" y="1280473"/>
            <a:ext cx="7886700" cy="326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L="457200" marR="0" lvl="0" indent="-32385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3A3838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rgbClr val="3A383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3A3838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3A383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048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3A3838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rgbClr val="3A383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3A3838"/>
              </a:buClr>
              <a:buSzPts val="1100"/>
              <a:buFont typeface="Arial"/>
              <a:buChar char="•"/>
              <a:defRPr sz="1100" b="0" i="0" u="none" strike="noStrike" cap="none">
                <a:solidFill>
                  <a:srgbClr val="3A383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3A3838"/>
              </a:buClr>
              <a:buSzPts val="1100"/>
              <a:buFont typeface="Arial"/>
              <a:buChar char="•"/>
              <a:defRPr sz="1100" b="0" i="0" u="none" strike="noStrike" cap="none">
                <a:solidFill>
                  <a:srgbClr val="3A383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dt" idx="10"/>
          </p:nvPr>
        </p:nvSpPr>
        <p:spPr>
          <a:xfrm>
            <a:off x="8151778" y="4867275"/>
            <a:ext cx="575100" cy="19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34275" rIns="0" bIns="34275" anchor="b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100"/>
              <a:buNone/>
              <a:defRPr sz="800" b="0" i="0" u="none" strike="noStrike" cap="none">
                <a:solidFill>
                  <a:srgbClr val="969696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772754" y="4867275"/>
            <a:ext cx="282000" cy="19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34275" rIns="68575" bIns="34275" anchor="b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800" b="0" i="0" u="none" strike="noStrike" cap="none">
                <a:solidFill>
                  <a:srgbClr val="969696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buNone/>
              <a:defRPr sz="800" b="0" i="0" u="none" strike="noStrike" cap="none">
                <a:solidFill>
                  <a:srgbClr val="969696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buNone/>
              <a:defRPr sz="800" b="0" i="0" u="none" strike="noStrike" cap="none">
                <a:solidFill>
                  <a:srgbClr val="969696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buNone/>
              <a:defRPr sz="800" b="0" i="0" u="none" strike="noStrike" cap="none">
                <a:solidFill>
                  <a:srgbClr val="969696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buNone/>
              <a:defRPr sz="800" b="0" i="0" u="none" strike="noStrike" cap="none">
                <a:solidFill>
                  <a:srgbClr val="969696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buNone/>
              <a:defRPr sz="800" b="0" i="0" u="none" strike="noStrike" cap="none">
                <a:solidFill>
                  <a:srgbClr val="969696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buNone/>
              <a:defRPr sz="800" b="0" i="0" u="none" strike="noStrike" cap="none">
                <a:solidFill>
                  <a:srgbClr val="969696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buNone/>
              <a:defRPr sz="800" b="0" i="0" u="none" strike="noStrike" cap="none">
                <a:solidFill>
                  <a:srgbClr val="969696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buNone/>
              <a:defRPr sz="800" b="0" i="0" u="none" strike="noStrike" cap="none">
                <a:solidFill>
                  <a:srgbClr val="969696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|  </a:t>
            </a: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316148" y="4867275"/>
            <a:ext cx="3086100" cy="19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800" b="0" i="0" u="none" strike="noStrike" cap="none">
                <a:solidFill>
                  <a:srgbClr val="969696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307820" y="683665"/>
            <a:ext cx="7891200" cy="48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None/>
              <a:defRPr sz="3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9pPr>
          </a:lstStyle>
          <a:p>
            <a:endParaRPr/>
          </a:p>
        </p:txBody>
      </p:sp>
      <p:pic>
        <p:nvPicPr>
          <p:cNvPr id="11" name="Google Shape;11;p1"/>
          <p:cNvPicPr preferRelativeResize="0"/>
          <p:nvPr/>
        </p:nvPicPr>
        <p:blipFill rotWithShape="1">
          <a:blip r:embed="rId34">
            <a:alphaModFix/>
          </a:blip>
          <a:srcRect/>
          <a:stretch/>
        </p:blipFill>
        <p:spPr>
          <a:xfrm>
            <a:off x="21600" y="27000"/>
            <a:ext cx="1443314" cy="459000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  <p:sldLayoutId id="2147483665" r:id="rId18"/>
    <p:sldLayoutId id="2147483666" r:id="rId19"/>
    <p:sldLayoutId id="2147483667" r:id="rId20"/>
    <p:sldLayoutId id="2147483668" r:id="rId21"/>
    <p:sldLayoutId id="2147483669" r:id="rId22"/>
    <p:sldLayoutId id="2147483670" r:id="rId23"/>
    <p:sldLayoutId id="2147483671" r:id="rId24"/>
    <p:sldLayoutId id="2147483672" r:id="rId25"/>
    <p:sldLayoutId id="2147483673" r:id="rId26"/>
    <p:sldLayoutId id="2147483674" r:id="rId27"/>
    <p:sldLayoutId id="2147483675" r:id="rId28"/>
    <p:sldLayoutId id="2147483676" r:id="rId29"/>
    <p:sldLayoutId id="2147483677" r:id="rId30"/>
    <p:sldLayoutId id="2147483678" r:id="rId31"/>
    <p:sldLayoutId id="2147483679" r:id="rId3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55">
          <p15:clr>
            <a:srgbClr val="F26B43"/>
          </p15:clr>
        </p15:guide>
        <p15:guide id="2" pos="5704">
          <p15:clr>
            <a:srgbClr val="F26B43"/>
          </p15:clr>
        </p15:guide>
        <p15:guide id="3" pos="56">
          <p15:clr>
            <a:srgbClr val="F26B43"/>
          </p15:clr>
        </p15:guide>
        <p15:guide id="4" orient="horz" pos="3185">
          <p15:clr>
            <a:srgbClr val="F26B43"/>
          </p15:clr>
        </p15:guide>
        <p15:guide id="5" pos="244">
          <p15:clr>
            <a:srgbClr val="F26B43"/>
          </p15:clr>
        </p15:guide>
        <p15:guide id="6" orient="horz" pos="3066">
          <p15:clr>
            <a:srgbClr val="F26B43"/>
          </p15:clr>
        </p15:guide>
        <p15:guide id="7" pos="5227">
          <p15:clr>
            <a:srgbClr val="F26B43"/>
          </p15:clr>
        </p15:guide>
        <p15:guide id="8" orient="horz" pos="259">
          <p15:clr>
            <a:srgbClr val="F26B43"/>
          </p15:clr>
        </p15:guide>
        <p15:guide id="9" orient="horz" pos="736">
          <p15:clr>
            <a:srgbClr val="F26B43"/>
          </p15:clr>
        </p15:guide>
        <p15:guide id="10" orient="horz" pos="429">
          <p15:clr>
            <a:srgbClr val="F26B43"/>
          </p15:clr>
        </p15:guide>
        <p15:guide id="11" orient="horz" pos="803">
          <p15:clr>
            <a:srgbClr val="F26B43"/>
          </p15:clr>
        </p15:guide>
        <p15:guide id="12" pos="550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Google Shape;249;p35"/>
          <p:cNvSpPr txBox="1">
            <a:spLocks noGrp="1"/>
          </p:cNvSpPr>
          <p:nvPr>
            <p:ph type="ctrTitle"/>
          </p:nvPr>
        </p:nvSpPr>
        <p:spPr>
          <a:xfrm>
            <a:off x="311708" y="781525"/>
            <a:ext cx="8520600" cy="2052600"/>
          </a:xfrm>
          <a:prstGeom prst="rect">
            <a:avLst/>
          </a:prstGeom>
        </p:spPr>
        <p:txBody>
          <a:bodyPr spcFirstLastPara="1" wrap="square" lIns="68575" tIns="34275" rIns="68575" bIns="3427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 dirty="0">
                <a:latin typeface="Calibri"/>
                <a:ea typeface="Calibri"/>
                <a:cs typeface="Calibri"/>
                <a:sym typeface="Calibri"/>
              </a:rPr>
              <a:t>The politics of parental leave policies in Finland</a:t>
            </a:r>
            <a:endParaRPr sz="4000" dirty="0"/>
          </a:p>
        </p:txBody>
      </p:sp>
      <p:sp>
        <p:nvSpPr>
          <p:cNvPr id="250" name="Google Shape;250;p35"/>
          <p:cNvSpPr txBox="1">
            <a:spLocks noGrp="1"/>
          </p:cNvSpPr>
          <p:nvPr>
            <p:ph type="subTitle" idx="1"/>
          </p:nvPr>
        </p:nvSpPr>
        <p:spPr>
          <a:xfrm>
            <a:off x="311700" y="3313625"/>
            <a:ext cx="8520600" cy="1633800"/>
          </a:xfrm>
          <a:prstGeom prst="rect">
            <a:avLst/>
          </a:prstGeom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lvl="0" indent="0" algn="ctr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n" sz="1800" dirty="0"/>
              <a:t>Anna </a:t>
            </a:r>
            <a:r>
              <a:rPr lang="en" sz="1800" dirty="0" err="1"/>
              <a:t>Elomäki</a:t>
            </a:r>
            <a:r>
              <a:rPr lang="en" sz="1800" dirty="0"/>
              <a:t>,</a:t>
            </a:r>
          </a:p>
          <a:p>
            <a:pPr marL="0" lvl="0" indent="0" algn="ctr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n" sz="1800" dirty="0"/>
              <a:t>Gender Studies, Faculty of Social Science </a:t>
            </a:r>
            <a:endParaRPr sz="1800" dirty="0"/>
          </a:p>
          <a:p>
            <a:pPr marL="0" lvl="0" indent="0" algn="ctr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n" sz="1800" dirty="0"/>
              <a:t>Tampere University, Finland</a:t>
            </a:r>
            <a:endParaRPr sz="1800" dirty="0"/>
          </a:p>
          <a:p>
            <a:pPr marL="0" lvl="0" indent="0" algn="ctr" rtl="0">
              <a:spcBef>
                <a:spcPts val="800"/>
              </a:spcBef>
              <a:spcAft>
                <a:spcPts val="0"/>
              </a:spcAft>
              <a:buNone/>
            </a:pPr>
            <a:endParaRPr sz="2400" dirty="0"/>
          </a:p>
        </p:txBody>
      </p:sp>
      <p:pic>
        <p:nvPicPr>
          <p:cNvPr id="251" name="Google Shape;251;p3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859975" y="0"/>
            <a:ext cx="1143701" cy="4480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F78CD7-1744-B140-8A33-E5D0C7E3F9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Negotiation</a:t>
            </a:r>
            <a:r>
              <a:rPr lang="fi-FI" dirty="0"/>
              <a:t> </a:t>
            </a:r>
            <a:r>
              <a:rPr lang="fi-FI" dirty="0" err="1"/>
              <a:t>phase</a:t>
            </a:r>
            <a:r>
              <a:rPr lang="fi-FI" dirty="0"/>
              <a:t>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E73F10-134B-BB4D-9A07-89ECB939A8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6843" y="1395095"/>
            <a:ext cx="2591157" cy="1605239"/>
          </a:xfrm>
        </p:spPr>
        <p:txBody>
          <a:bodyPr/>
          <a:lstStyle/>
          <a:p>
            <a:pPr marL="133350" indent="0">
              <a:buNone/>
            </a:pPr>
            <a:r>
              <a:rPr lang="fi-FI" sz="1600" b="1" dirty="0"/>
              <a:t>”</a:t>
            </a:r>
            <a:r>
              <a:rPr lang="fi-FI" sz="1600" b="1" dirty="0" err="1"/>
              <a:t>Minister</a:t>
            </a:r>
            <a:r>
              <a:rPr lang="fi-FI" sz="1600" b="1" dirty="0"/>
              <a:t> </a:t>
            </a:r>
            <a:r>
              <a:rPr lang="fi-FI" sz="1600" b="1" dirty="0" err="1"/>
              <a:t>group</a:t>
            </a:r>
            <a:r>
              <a:rPr lang="fi-FI" sz="1600" b="1" dirty="0"/>
              <a:t>"</a:t>
            </a:r>
          </a:p>
          <a:p>
            <a:pPr marL="133350" indent="0">
              <a:buNone/>
            </a:pPr>
            <a:r>
              <a:rPr lang="fi-FI" sz="1600" dirty="0"/>
              <a:t>Centre Party + Advisor </a:t>
            </a:r>
          </a:p>
          <a:p>
            <a:pPr marL="133350" indent="0">
              <a:buNone/>
            </a:pPr>
            <a:r>
              <a:rPr lang="fi-FI" sz="1600" dirty="0" err="1"/>
              <a:t>Coalition</a:t>
            </a:r>
            <a:r>
              <a:rPr lang="fi-FI" sz="1600" dirty="0"/>
              <a:t> Party + Advisor</a:t>
            </a:r>
          </a:p>
          <a:p>
            <a:pPr marL="133350" indent="0">
              <a:buNone/>
            </a:pPr>
            <a:r>
              <a:rPr lang="fi-FI" sz="1600" dirty="0" err="1"/>
              <a:t>Blue</a:t>
            </a:r>
            <a:r>
              <a:rPr lang="fi-FI" sz="1600" dirty="0"/>
              <a:t> </a:t>
            </a:r>
            <a:r>
              <a:rPr lang="fi-FI" sz="1600" dirty="0" err="1"/>
              <a:t>Reform</a:t>
            </a:r>
            <a:r>
              <a:rPr lang="fi-FI" sz="1600" dirty="0"/>
              <a:t> + Advisor </a:t>
            </a:r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E2DF944A-A3B0-A546-B7D6-0C5BC3C6E514}"/>
              </a:ext>
            </a:extLst>
          </p:cNvPr>
          <p:cNvSpPr txBox="1">
            <a:spLocks/>
          </p:cNvSpPr>
          <p:nvPr/>
        </p:nvSpPr>
        <p:spPr>
          <a:xfrm>
            <a:off x="4868829" y="1264468"/>
            <a:ext cx="3585028" cy="16052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2385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3A3838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rgbClr val="3A383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3A3838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3A383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048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3A3838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rgbClr val="3A383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3A3838"/>
              </a:buClr>
              <a:buSzPts val="1100"/>
              <a:buFont typeface="Arial"/>
              <a:buChar char="•"/>
              <a:defRPr sz="1100" b="0" i="0" u="none" strike="noStrike" cap="none">
                <a:solidFill>
                  <a:srgbClr val="3A383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3A3838"/>
              </a:buClr>
              <a:buSzPts val="1100"/>
              <a:buFont typeface="Arial"/>
              <a:buChar char="•"/>
              <a:defRPr sz="1100" b="0" i="0" u="none" strike="noStrike" cap="none">
                <a:solidFill>
                  <a:srgbClr val="3A383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133350" indent="0">
              <a:buFont typeface="Arial"/>
              <a:buNone/>
            </a:pPr>
            <a:r>
              <a:rPr lang="fi-FI" sz="1600" b="1" dirty="0"/>
              <a:t>Tri-</a:t>
            </a:r>
            <a:r>
              <a:rPr lang="fi-FI" sz="1600" b="1" dirty="0" err="1"/>
              <a:t>partite</a:t>
            </a:r>
            <a:r>
              <a:rPr lang="fi-FI" sz="1600" b="1" dirty="0"/>
              <a:t> </a:t>
            </a:r>
            <a:r>
              <a:rPr lang="fi-FI" sz="1600" b="1" dirty="0" err="1"/>
              <a:t>group</a:t>
            </a:r>
            <a:endParaRPr lang="fi-FI" sz="1600" b="1" dirty="0"/>
          </a:p>
          <a:p>
            <a:pPr marL="133350" indent="0">
              <a:buFont typeface="Arial"/>
              <a:buNone/>
            </a:pPr>
            <a:r>
              <a:rPr lang="fi-FI" sz="1600" dirty="0"/>
              <a:t>Trade </a:t>
            </a:r>
            <a:r>
              <a:rPr lang="fi-FI" sz="1600" dirty="0" err="1"/>
              <a:t>Unions</a:t>
            </a:r>
            <a:r>
              <a:rPr lang="fi-FI" sz="1600" dirty="0"/>
              <a:t> (SAK, STTK, Akava) </a:t>
            </a:r>
          </a:p>
          <a:p>
            <a:pPr marL="133350" indent="0">
              <a:buFont typeface="Arial"/>
              <a:buNone/>
            </a:pPr>
            <a:r>
              <a:rPr lang="fi-FI" sz="1600" dirty="0" err="1"/>
              <a:t>Employer</a:t>
            </a:r>
            <a:r>
              <a:rPr lang="fi-FI" sz="1600" dirty="0"/>
              <a:t> </a:t>
            </a:r>
            <a:r>
              <a:rPr lang="fi-FI" sz="1600" dirty="0" err="1"/>
              <a:t>orgs</a:t>
            </a:r>
            <a:r>
              <a:rPr lang="fi-FI" sz="1600" dirty="0"/>
              <a:t> (EK, KT, SY)</a:t>
            </a:r>
          </a:p>
          <a:p>
            <a:pPr marL="133350" indent="0">
              <a:buFont typeface="Arial"/>
              <a:buNone/>
            </a:pPr>
            <a:r>
              <a:rPr lang="fi-FI" sz="1600" dirty="0" err="1"/>
              <a:t>Ministry</a:t>
            </a:r>
            <a:r>
              <a:rPr lang="fi-FI" sz="1600" dirty="0"/>
              <a:t> of Finance (</a:t>
            </a:r>
            <a:r>
              <a:rPr lang="fi-FI" sz="1600" dirty="0" err="1"/>
              <a:t>impact</a:t>
            </a:r>
            <a:r>
              <a:rPr lang="fi-FI" sz="1600" dirty="0"/>
              <a:t> </a:t>
            </a:r>
            <a:r>
              <a:rPr lang="fi-FI" sz="1600" dirty="0" err="1"/>
              <a:t>assessments</a:t>
            </a:r>
            <a:r>
              <a:rPr lang="fi-FI" sz="1600" dirty="0"/>
              <a:t>)</a:t>
            </a:r>
          </a:p>
          <a:p>
            <a:pPr marL="133350" indent="0">
              <a:buFont typeface="Arial"/>
              <a:buNone/>
            </a:pPr>
            <a:r>
              <a:rPr lang="fi-FI" sz="1600" dirty="0" err="1"/>
              <a:t>Social</a:t>
            </a:r>
            <a:r>
              <a:rPr lang="fi-FI" sz="1600" dirty="0"/>
              <a:t> </a:t>
            </a:r>
            <a:r>
              <a:rPr lang="fi-FI" sz="1600" dirty="0" err="1"/>
              <a:t>insurance</a:t>
            </a:r>
            <a:r>
              <a:rPr lang="fi-FI" sz="1600" dirty="0"/>
              <a:t> </a:t>
            </a:r>
            <a:r>
              <a:rPr lang="fi-FI" sz="1600" dirty="0" err="1"/>
              <a:t>institute</a:t>
            </a:r>
            <a:r>
              <a:rPr lang="fi-FI" sz="1600" dirty="0"/>
              <a:t> of Finland (KELA)</a:t>
            </a:r>
          </a:p>
          <a:p>
            <a:pPr marL="133350" indent="0">
              <a:buFont typeface="Arial"/>
              <a:buNone/>
            </a:pPr>
            <a:r>
              <a:rPr lang="fi-FI" sz="1600" dirty="0" err="1"/>
              <a:t>Civil</a:t>
            </a:r>
            <a:r>
              <a:rPr lang="fi-FI" sz="1600" dirty="0"/>
              <a:t> </a:t>
            </a:r>
            <a:r>
              <a:rPr lang="fi-FI" sz="1600" dirty="0" err="1"/>
              <a:t>servants</a:t>
            </a:r>
            <a:r>
              <a:rPr lang="fi-FI" sz="1600" dirty="0"/>
              <a:t> </a:t>
            </a:r>
            <a:r>
              <a:rPr lang="fi-FI" sz="1600" dirty="0" err="1"/>
              <a:t>from</a:t>
            </a:r>
            <a:r>
              <a:rPr lang="fi-FI" sz="1600" dirty="0"/>
              <a:t> </a:t>
            </a:r>
            <a:r>
              <a:rPr lang="fi-FI" sz="1600" dirty="0" err="1"/>
              <a:t>different</a:t>
            </a:r>
            <a:r>
              <a:rPr lang="fi-FI" sz="1600" dirty="0"/>
              <a:t> </a:t>
            </a:r>
            <a:r>
              <a:rPr lang="fi-FI" sz="1600" dirty="0" err="1"/>
              <a:t>ministries</a:t>
            </a:r>
            <a:endParaRPr lang="fi-FI" sz="1600" dirty="0"/>
          </a:p>
          <a:p>
            <a:pPr marL="133350" indent="0">
              <a:buFont typeface="Arial"/>
              <a:buNone/>
            </a:pPr>
            <a:endParaRPr lang="fi-FI" sz="1600" dirty="0"/>
          </a:p>
          <a:p>
            <a:pPr marL="133350" indent="0">
              <a:buFont typeface="Arial"/>
              <a:buNone/>
            </a:pPr>
            <a:r>
              <a:rPr lang="fi-FI" sz="1600" b="1" dirty="0" err="1"/>
              <a:t>Bi-partite</a:t>
            </a:r>
            <a:r>
              <a:rPr lang="fi-FI" sz="1600" b="1" dirty="0"/>
              <a:t> </a:t>
            </a:r>
            <a:r>
              <a:rPr lang="fi-FI" sz="1600" b="1" dirty="0" err="1"/>
              <a:t>negotiations</a:t>
            </a:r>
            <a:r>
              <a:rPr lang="fi-FI" sz="1600" b="1" dirty="0"/>
              <a:t> 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A3DCE02-B1F1-3E44-9331-C16F8785AFDC}"/>
              </a:ext>
            </a:extLst>
          </p:cNvPr>
          <p:cNvSpPr/>
          <p:nvPr/>
        </p:nvSpPr>
        <p:spPr>
          <a:xfrm>
            <a:off x="3048000" y="1655490"/>
            <a:ext cx="1524000" cy="10844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600" dirty="0" err="1"/>
              <a:t>Ministry</a:t>
            </a:r>
            <a:r>
              <a:rPr lang="fi-FI" sz="1600" dirty="0"/>
              <a:t> of </a:t>
            </a:r>
            <a:r>
              <a:rPr lang="fi-FI" sz="1600" dirty="0" err="1"/>
              <a:t>Social</a:t>
            </a:r>
            <a:r>
              <a:rPr lang="fi-FI" sz="1600" dirty="0"/>
              <a:t> </a:t>
            </a:r>
            <a:r>
              <a:rPr lang="fi-FI" sz="1600" dirty="0" err="1"/>
              <a:t>Affairs</a:t>
            </a:r>
            <a:r>
              <a:rPr lang="fi-FI" sz="1600" dirty="0"/>
              <a:t> and Health </a:t>
            </a:r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C39FC1B4-13D8-1149-B267-ABA099E29F7C}"/>
              </a:ext>
            </a:extLst>
          </p:cNvPr>
          <p:cNvSpPr txBox="1">
            <a:spLocks/>
          </p:cNvSpPr>
          <p:nvPr/>
        </p:nvSpPr>
        <p:spPr>
          <a:xfrm>
            <a:off x="2877278" y="3260729"/>
            <a:ext cx="1694722" cy="15865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2385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3A3838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rgbClr val="3A383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3A3838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3A383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048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3A3838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rgbClr val="3A383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3A3838"/>
              </a:buClr>
              <a:buSzPts val="1100"/>
              <a:buFont typeface="Arial"/>
              <a:buChar char="•"/>
              <a:defRPr sz="1100" b="0" i="0" u="none" strike="noStrike" cap="none">
                <a:solidFill>
                  <a:srgbClr val="3A383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3A3838"/>
              </a:buClr>
              <a:buSzPts val="1100"/>
              <a:buFont typeface="Arial"/>
              <a:buChar char="•"/>
              <a:defRPr sz="1100" b="0" i="0" u="none" strike="noStrike" cap="none">
                <a:solidFill>
                  <a:srgbClr val="3A383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133350" indent="0">
              <a:buFont typeface="Arial"/>
              <a:buNone/>
            </a:pPr>
            <a:r>
              <a:rPr lang="fi-FI" b="1" dirty="0" err="1"/>
              <a:t>Unilateral</a:t>
            </a:r>
            <a:r>
              <a:rPr lang="fi-FI" b="1" dirty="0"/>
              <a:t> </a:t>
            </a:r>
            <a:r>
              <a:rPr lang="fi-FI" b="1" dirty="0" err="1"/>
              <a:t>talks</a:t>
            </a:r>
            <a:r>
              <a:rPr lang="fi-FI" b="1" dirty="0"/>
              <a:t>/ </a:t>
            </a:r>
            <a:r>
              <a:rPr lang="fi-FI" b="1" dirty="0" err="1"/>
              <a:t>lobbying</a:t>
            </a:r>
            <a:r>
              <a:rPr lang="fi-FI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303301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" name="Google Shape;321;p45"/>
          <p:cNvSpPr txBox="1">
            <a:spLocks noGrp="1"/>
          </p:cNvSpPr>
          <p:nvPr>
            <p:ph type="title"/>
          </p:nvPr>
        </p:nvSpPr>
        <p:spPr>
          <a:xfrm>
            <a:off x="311700" y="646412"/>
            <a:ext cx="8520600" cy="572700"/>
          </a:xfrm>
          <a:prstGeom prst="rect">
            <a:avLst/>
          </a:prstGeom>
        </p:spPr>
        <p:txBody>
          <a:bodyPr spcFirstLastPara="1" wrap="square" lIns="68575" tIns="34275" rIns="68575" bIns="3427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b="1" dirty="0"/>
              <a:t>Negotiation phase  </a:t>
            </a:r>
            <a:endParaRPr dirty="0"/>
          </a:p>
        </p:txBody>
      </p:sp>
      <p:sp>
        <p:nvSpPr>
          <p:cNvPr id="322" name="Google Shape;322;p45"/>
          <p:cNvSpPr txBox="1">
            <a:spLocks noGrp="1"/>
          </p:cNvSpPr>
          <p:nvPr>
            <p:ph type="body" idx="1"/>
          </p:nvPr>
        </p:nvSpPr>
        <p:spPr>
          <a:xfrm>
            <a:off x="311700" y="1341300"/>
            <a:ext cx="8520600" cy="3416400"/>
          </a:xfrm>
          <a:prstGeom prst="rect">
            <a:avLst/>
          </a:prstGeom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400050" indent="-285750">
              <a:buSzPts val="1800"/>
            </a:pPr>
            <a:r>
              <a:rPr lang="en" sz="1800" dirty="0"/>
              <a:t>Difficult negotiations between government parties and in the tri-partite working group </a:t>
            </a:r>
            <a:r>
              <a:rPr lang="en" sz="1800" dirty="0">
                <a:sym typeface="Wingdings" pitchFamily="2" charset="2"/>
              </a:rPr>
              <a:t> conflicts implicit in agenda-setting phase became visible </a:t>
            </a:r>
            <a:endParaRPr lang="en" sz="1800" dirty="0"/>
          </a:p>
          <a:p>
            <a:pPr indent="-342900">
              <a:buSzPts val="1800"/>
            </a:pPr>
            <a:r>
              <a:rPr lang="en" sz="1800" dirty="0">
                <a:sym typeface="Wingdings" pitchFamily="2" charset="2"/>
              </a:rPr>
              <a:t>Strong political leadership reduced the role of tri-partite negotiations and the power of </a:t>
            </a:r>
            <a:r>
              <a:rPr lang="en" sz="1800" dirty="0" err="1">
                <a:sym typeface="Wingdings" pitchFamily="2" charset="2"/>
              </a:rPr>
              <a:t>soc</a:t>
            </a:r>
            <a:r>
              <a:rPr lang="fi-FI" sz="1800" dirty="0">
                <a:sym typeface="Wingdings" pitchFamily="2" charset="2"/>
              </a:rPr>
              <a:t>ia</a:t>
            </a:r>
            <a:r>
              <a:rPr lang="en" sz="1800" dirty="0">
                <a:sym typeface="Wingdings" pitchFamily="2" charset="2"/>
              </a:rPr>
              <a:t>l partners (“negotiating with tied hands”)</a:t>
            </a:r>
            <a:endParaRPr lang="en" sz="1800" dirty="0"/>
          </a:p>
          <a:p>
            <a:pPr marL="457200" lvl="0" indent="-342900" algn="l" rtl="0">
              <a:spcBef>
                <a:spcPts val="800"/>
              </a:spcBef>
              <a:spcAft>
                <a:spcPts val="0"/>
              </a:spcAft>
              <a:buSzPts val="1800"/>
              <a:buChar char="•"/>
            </a:pPr>
            <a:r>
              <a:rPr lang="en" sz="1800" dirty="0"/>
              <a:t>Limiting economic framework conditions: Increasing fathers’ quota required reducing leave available for mothers and shortening home care allowance</a:t>
            </a:r>
          </a:p>
          <a:p>
            <a:pPr marL="457200" lvl="0" indent="-342900" algn="l" rtl="0">
              <a:spcBef>
                <a:spcPts val="800"/>
              </a:spcBef>
              <a:spcAft>
                <a:spcPts val="0"/>
              </a:spcAft>
              <a:buSzPts val="1800"/>
              <a:buChar char="•"/>
            </a:pPr>
            <a:r>
              <a:rPr lang="en" sz="1800" dirty="0"/>
              <a:t>‘Cut-reform’ difficult for trade unions and Centre Party, but in the interests of National Coalition Party and EK, who dominated the negotiations</a:t>
            </a:r>
          </a:p>
          <a:p>
            <a:pPr marL="457200" lvl="0" indent="-342900" algn="l" rtl="0">
              <a:spcBef>
                <a:spcPts val="800"/>
              </a:spcBef>
              <a:spcAft>
                <a:spcPts val="0"/>
              </a:spcAft>
              <a:buSzPts val="1800"/>
              <a:buChar char="•"/>
            </a:pPr>
            <a:r>
              <a:rPr lang="en" sz="1800" dirty="0"/>
              <a:t>Only Centre Party and the Blue Reform (previous Finns) defended home-care alliance  </a:t>
            </a:r>
          </a:p>
          <a:p>
            <a:pPr marL="457200" lvl="0" indent="-342900" algn="l" rtl="0">
              <a:spcBef>
                <a:spcPts val="800"/>
              </a:spcBef>
              <a:spcAft>
                <a:spcPts val="0"/>
              </a:spcAft>
              <a:buSzPts val="1800"/>
              <a:buChar char="•"/>
            </a:pPr>
            <a:endParaRPr lang="en" sz="18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818DD7-A014-5843-A444-CCCB0399E1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1700" y="524225"/>
            <a:ext cx="8520600" cy="572700"/>
          </a:xfrm>
        </p:spPr>
        <p:txBody>
          <a:bodyPr/>
          <a:lstStyle/>
          <a:p>
            <a:r>
              <a:rPr lang="en-FI" dirty="0"/>
              <a:t>Stalling of the reform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CED844-0960-5847-A738-364BBF6FA7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11700" y="1202875"/>
            <a:ext cx="8520600" cy="3416400"/>
          </a:xfrm>
        </p:spPr>
        <p:txBody>
          <a:bodyPr/>
          <a:lstStyle/>
          <a:p>
            <a:r>
              <a:rPr lang="en-GB" sz="1800" dirty="0"/>
              <a:t>At the final stage focus on ´4+5+4 model´ </a:t>
            </a:r>
            <a:r>
              <a:rPr lang="en-GB" sz="1800" dirty="0">
                <a:sym typeface="Wingdings" pitchFamily="2" charset="2"/>
              </a:rPr>
              <a:t></a:t>
            </a:r>
            <a:r>
              <a:rPr lang="en-GB" sz="1800" dirty="0"/>
              <a:t> </a:t>
            </a:r>
            <a:r>
              <a:rPr lang="en-GB" sz="1800" dirty="0">
                <a:sym typeface="Wingdings" pitchFamily="2" charset="2"/>
              </a:rPr>
              <a:t>extension of fathers’ quota, shortening of divisible leave, shortened home-care allowance</a:t>
            </a:r>
          </a:p>
          <a:p>
            <a:r>
              <a:rPr lang="en-GB" sz="1800" dirty="0">
                <a:sym typeface="Wingdings" pitchFamily="2" charset="2"/>
              </a:rPr>
              <a:t>Employment impact 1300 persons, costs €90 million, 2/3 families would have lost financially</a:t>
            </a:r>
          </a:p>
          <a:p>
            <a:r>
              <a:rPr lang="en-GB" sz="1800" dirty="0"/>
              <a:t>Centre Party unilaterally halted the reform – the underdog used veto-power?</a:t>
            </a:r>
          </a:p>
          <a:p>
            <a:pPr lvl="1"/>
            <a:r>
              <a:rPr lang="en-GB" sz="1800" dirty="0"/>
              <a:t>Centre Party: ‘We cannot accept a cut of several hundred euros for families’ </a:t>
            </a:r>
          </a:p>
          <a:p>
            <a:pPr lvl="1"/>
            <a:r>
              <a:rPr lang="en-GB" sz="1800" dirty="0"/>
              <a:t>National Coalition Party: ‘The reform fell because the conservative wing of Centre Party did not accept cuts to home care allowance’</a:t>
            </a:r>
          </a:p>
          <a:p>
            <a:r>
              <a:rPr lang="en-GB" sz="1800" dirty="0"/>
              <a:t>Would labour market parties have reached a bi-partite compromise had the Centre Party not stalled the process? </a:t>
            </a:r>
            <a:r>
              <a:rPr lang="en-GB" sz="1800" dirty="0">
                <a:sym typeface="Wingdings" pitchFamily="2" charset="2"/>
              </a:rPr>
              <a:t>Did </a:t>
            </a:r>
            <a:r>
              <a:rPr lang="en-GB" sz="1800" dirty="0"/>
              <a:t>EK’s unwillingness to increase insurance contributions prevent a political compromise? </a:t>
            </a:r>
          </a:p>
          <a:p>
            <a:pPr lvl="1"/>
            <a:endParaRPr lang="en-FI" sz="1800" dirty="0"/>
          </a:p>
          <a:p>
            <a:endParaRPr lang="en-FI" sz="1800" dirty="0"/>
          </a:p>
        </p:txBody>
      </p:sp>
    </p:spTree>
    <p:extLst>
      <p:ext uri="{BB962C8B-B14F-4D97-AF65-F5344CB8AC3E}">
        <p14:creationId xmlns:p14="http://schemas.microsoft.com/office/powerpoint/2010/main" val="25321413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19878A-A919-8241-B2E7-8A4736FD6C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Politics</a:t>
            </a:r>
            <a:r>
              <a:rPr lang="fi-FI" dirty="0"/>
              <a:t> of </a:t>
            </a:r>
            <a:r>
              <a:rPr lang="fi-FI" dirty="0" err="1"/>
              <a:t>knowledge-production</a:t>
            </a:r>
            <a:r>
              <a:rPr lang="fi-FI" dirty="0"/>
              <a:t>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4A90D2-ED82-3C47-81BB-E484D1B153C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900" dirty="0"/>
              <a:t>Struggles over policy-relevant knowledge in all stages, role of economic, quantitative knowledge</a:t>
            </a:r>
          </a:p>
          <a:p>
            <a:r>
              <a:rPr lang="en-GB" sz="1900" i="1" dirty="0"/>
              <a:t>Agenda setting-phase</a:t>
            </a:r>
            <a:r>
              <a:rPr lang="en-GB" sz="1900" dirty="0"/>
              <a:t>: qualitative research by THL that challenged the employment-focus  rebutted by economists close to government and LMOs</a:t>
            </a:r>
          </a:p>
          <a:p>
            <a:pPr indent="-342900">
              <a:buSzPts val="1800"/>
            </a:pPr>
            <a:r>
              <a:rPr lang="en-GB" sz="1900" i="1" dirty="0"/>
              <a:t>Negotiation phase: </a:t>
            </a:r>
            <a:r>
              <a:rPr lang="en-GB" sz="1900" dirty="0"/>
              <a:t>Priority given to economic expertise in policy-making (actors + knowledge): subsumed gender and wellbeing goals to economic goals; served certain interests; </a:t>
            </a:r>
            <a:r>
              <a:rPr lang="en-GB" sz="1900" dirty="0" err="1"/>
              <a:t>sidelined</a:t>
            </a:r>
            <a:r>
              <a:rPr lang="en-GB" sz="1900" dirty="0"/>
              <a:t> gendered power relations </a:t>
            </a:r>
          </a:p>
          <a:p>
            <a:pPr indent="-342900">
              <a:buSzPts val="1800"/>
            </a:pPr>
            <a:r>
              <a:rPr lang="en-GB" sz="1900" i="1" dirty="0"/>
              <a:t>Stalling of the reform: </a:t>
            </a:r>
            <a:r>
              <a:rPr lang="en-GB" sz="1900" dirty="0"/>
              <a:t>Knowledge about distributive impacts </a:t>
            </a:r>
            <a:r>
              <a:rPr lang="en-GB" sz="1900" dirty="0" err="1"/>
              <a:t>repoliticized</a:t>
            </a:r>
            <a:r>
              <a:rPr lang="en-GB" sz="1900" dirty="0"/>
              <a:t> questions about class and redistribution; different interpretations of evidence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028443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" name="Google Shape;343;p4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68575" tIns="34275" rIns="68575" bIns="3427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700" b="1" dirty="0"/>
              <a:t>Conclusions for politics of parental leave policies  </a:t>
            </a:r>
            <a:endParaRPr sz="2700" dirty="0"/>
          </a:p>
        </p:txBody>
      </p:sp>
      <p:sp>
        <p:nvSpPr>
          <p:cNvPr id="344" name="Google Shape;344;p48"/>
          <p:cNvSpPr txBox="1">
            <a:spLocks noGrp="1"/>
          </p:cNvSpPr>
          <p:nvPr>
            <p:ph type="body" idx="1"/>
          </p:nvPr>
        </p:nvSpPr>
        <p:spPr>
          <a:xfrm>
            <a:off x="311700" y="1017725"/>
            <a:ext cx="8520600" cy="4058100"/>
          </a:xfrm>
          <a:prstGeom prst="rect">
            <a:avLst/>
          </a:prstGeom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457200" lvl="0" indent="-342900" algn="l" rtl="0">
              <a:spcBef>
                <a:spcPts val="800"/>
              </a:spcBef>
              <a:spcAft>
                <a:spcPts val="0"/>
              </a:spcAft>
              <a:buClr>
                <a:srgbClr val="3A3838"/>
              </a:buClr>
              <a:buSzPts val="1800"/>
              <a:buChar char="•"/>
            </a:pPr>
            <a:r>
              <a:rPr lang="en-GB" sz="1800" dirty="0">
                <a:solidFill>
                  <a:srgbClr val="3A3838"/>
                </a:solidFill>
              </a:rPr>
              <a:t>In the context of austerity, family leave reform only able to enter the agenda as a ‘cost-neutral’ labour market /</a:t>
            </a:r>
            <a:r>
              <a:rPr lang="en-GB" sz="1800" dirty="0"/>
              <a:t> workfare </a:t>
            </a:r>
            <a:r>
              <a:rPr lang="en-GB" sz="1800" dirty="0">
                <a:solidFill>
                  <a:srgbClr val="3A3838"/>
                </a:solidFill>
              </a:rPr>
              <a:t>reform</a:t>
            </a:r>
          </a:p>
          <a:p>
            <a:pPr marL="457200" lvl="0" indent="-342900" algn="l" rtl="0">
              <a:spcBef>
                <a:spcPts val="800"/>
              </a:spcBef>
              <a:spcAft>
                <a:spcPts val="0"/>
              </a:spcAft>
              <a:buClr>
                <a:srgbClr val="3A3838"/>
              </a:buClr>
              <a:buSzPts val="1800"/>
              <a:buChar char="•"/>
            </a:pPr>
            <a:r>
              <a:rPr lang="en-GB" sz="1800" dirty="0">
                <a:sym typeface="Wingdings" pitchFamily="2" charset="2"/>
              </a:rPr>
              <a:t>Framing matter: concrete outcomes for policy content (e.g. exclusion of specific goals and measures)</a:t>
            </a:r>
            <a:endParaRPr lang="en-GB" sz="1800" dirty="0">
              <a:solidFill>
                <a:srgbClr val="3A3838"/>
              </a:solidFill>
            </a:endParaRPr>
          </a:p>
          <a:p>
            <a:pPr marL="457200" lvl="0" indent="-342900" algn="l" rtl="0">
              <a:spcBef>
                <a:spcPts val="800"/>
              </a:spcBef>
              <a:spcAft>
                <a:spcPts val="0"/>
              </a:spcAft>
              <a:buClr>
                <a:srgbClr val="3A3838"/>
              </a:buClr>
              <a:buSzPts val="1800"/>
              <a:buChar char="•"/>
            </a:pPr>
            <a:r>
              <a:rPr lang="en-GB" sz="1800" dirty="0"/>
              <a:t>Goals related to gender equality and well-being of children and families easily </a:t>
            </a:r>
            <a:r>
              <a:rPr lang="en-GB" sz="1800" dirty="0" err="1"/>
              <a:t>sidelined</a:t>
            </a:r>
            <a:r>
              <a:rPr lang="en-GB" sz="1800" dirty="0"/>
              <a:t> in ideological and interest-based battles between political parties and labour market organisations</a:t>
            </a:r>
          </a:p>
          <a:p>
            <a:pPr marL="457200" lvl="0" indent="-342900" algn="l" rtl="0">
              <a:spcBef>
                <a:spcPts val="800"/>
              </a:spcBef>
              <a:spcAft>
                <a:spcPts val="0"/>
              </a:spcAft>
              <a:buClr>
                <a:srgbClr val="3A3838"/>
              </a:buClr>
              <a:buSzPts val="1800"/>
              <a:buChar char="•"/>
            </a:pPr>
            <a:r>
              <a:rPr lang="en-GB" sz="1800" dirty="0"/>
              <a:t>Shift in corporatist power dynamics: When labour market organisations pushed into a more consultative role in family leave reform,</a:t>
            </a:r>
            <a:r>
              <a:rPr lang="en-GB" sz="1800" dirty="0">
                <a:sym typeface="Wingdings" pitchFamily="2" charset="2"/>
              </a:rPr>
              <a:t> political ideologies of government parties in more decisive role</a:t>
            </a:r>
            <a:endParaRPr lang="en-GB" sz="1800" dirty="0"/>
          </a:p>
          <a:p>
            <a:pPr marL="457200" lvl="0" indent="-342900" algn="l" rtl="0">
              <a:spcBef>
                <a:spcPts val="800"/>
              </a:spcBef>
              <a:spcAft>
                <a:spcPts val="0"/>
              </a:spcAft>
              <a:buClr>
                <a:srgbClr val="3A3838"/>
              </a:buClr>
              <a:buSzPts val="1800"/>
              <a:buChar char="•"/>
            </a:pPr>
            <a:r>
              <a:rPr lang="en-GB" sz="1800" dirty="0"/>
              <a:t>Knowledge and expertise matter: </a:t>
            </a:r>
            <a:r>
              <a:rPr lang="en-GB" sz="1800" dirty="0">
                <a:solidFill>
                  <a:srgbClr val="3A3838"/>
                </a:solidFill>
              </a:rPr>
              <a:t>Priority given to quantitative, economized knowledge helped to </a:t>
            </a:r>
            <a:r>
              <a:rPr lang="en-GB" sz="1800" dirty="0" err="1">
                <a:solidFill>
                  <a:srgbClr val="3A3838"/>
                </a:solidFill>
              </a:rPr>
              <a:t>sideline</a:t>
            </a:r>
            <a:r>
              <a:rPr lang="en-GB" sz="1800" dirty="0">
                <a:solidFill>
                  <a:srgbClr val="3A3838"/>
                </a:solidFill>
              </a:rPr>
              <a:t> gender and wellbeing goals and served the interests of economic hardliners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112781-F86C-3A41-BCFD-D2DA3090CE71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657678" y="484438"/>
            <a:ext cx="6435272" cy="783771"/>
          </a:xfrm>
        </p:spPr>
        <p:txBody>
          <a:bodyPr/>
          <a:lstStyle/>
          <a:p>
            <a:r>
              <a:rPr lang="fi-FI" sz="1600" b="0" dirty="0" err="1"/>
              <a:t>The</a:t>
            </a:r>
            <a:r>
              <a:rPr lang="fi-FI" sz="1600" b="0" dirty="0"/>
              <a:t> </a:t>
            </a:r>
            <a:r>
              <a:rPr lang="fi-FI" sz="1600" b="0" dirty="0" err="1"/>
              <a:t>starting</a:t>
            </a:r>
            <a:r>
              <a:rPr lang="fi-FI" sz="1600" b="0" dirty="0"/>
              <a:t> </a:t>
            </a:r>
            <a:r>
              <a:rPr lang="fi-FI" sz="1600" b="0" dirty="0" err="1"/>
              <a:t>point</a:t>
            </a:r>
            <a:r>
              <a:rPr lang="fi-FI" sz="1600" b="0" dirty="0"/>
              <a:t> of </a:t>
            </a:r>
            <a:r>
              <a:rPr lang="fi-FI" sz="1600" b="0" dirty="0" err="1"/>
              <a:t>the</a:t>
            </a:r>
            <a:r>
              <a:rPr lang="fi-FI" sz="1600" b="0" dirty="0"/>
              <a:t> </a:t>
            </a:r>
            <a:r>
              <a:rPr lang="fi-FI" sz="1600" b="0" dirty="0" err="1"/>
              <a:t>family</a:t>
            </a:r>
            <a:r>
              <a:rPr lang="fi-FI" sz="1600" b="0" dirty="0"/>
              <a:t> </a:t>
            </a:r>
            <a:r>
              <a:rPr lang="fi-FI" sz="1600" b="0" dirty="0" err="1"/>
              <a:t>leave</a:t>
            </a:r>
            <a:r>
              <a:rPr lang="fi-FI" sz="1600" b="0" dirty="0"/>
              <a:t> </a:t>
            </a:r>
            <a:r>
              <a:rPr lang="fi-FI" sz="1600" b="0" dirty="0" err="1"/>
              <a:t>reform</a:t>
            </a:r>
            <a:r>
              <a:rPr lang="fi-FI" sz="1600" b="0" dirty="0"/>
              <a:t> </a:t>
            </a:r>
            <a:r>
              <a:rPr lang="fi-FI" sz="1600" b="0" dirty="0" err="1"/>
              <a:t>must</a:t>
            </a:r>
            <a:r>
              <a:rPr lang="fi-FI" sz="1600" b="0" dirty="0"/>
              <a:t> </a:t>
            </a:r>
            <a:r>
              <a:rPr lang="fi-FI" sz="1600" b="0" dirty="0" err="1"/>
              <a:t>be</a:t>
            </a:r>
            <a:r>
              <a:rPr lang="fi-FI" sz="1600" b="0" dirty="0"/>
              <a:t> </a:t>
            </a:r>
            <a:r>
              <a:rPr lang="fi-FI" sz="1600" b="0" dirty="0" err="1"/>
              <a:t>reconciliation</a:t>
            </a:r>
            <a:r>
              <a:rPr lang="fi-FI" sz="1600" b="0" dirty="0"/>
              <a:t> of </a:t>
            </a:r>
            <a:r>
              <a:rPr lang="fi-FI" sz="1600" b="0" dirty="0" err="1"/>
              <a:t>work</a:t>
            </a:r>
            <a:r>
              <a:rPr lang="fi-FI" sz="1600" b="0" dirty="0"/>
              <a:t> and </a:t>
            </a:r>
            <a:r>
              <a:rPr lang="fi-FI" sz="1600" b="0" dirty="0" err="1"/>
              <a:t>family</a:t>
            </a:r>
            <a:r>
              <a:rPr lang="fi-FI" sz="1600" b="0" dirty="0"/>
              <a:t> and </a:t>
            </a:r>
            <a:r>
              <a:rPr lang="fi-FI" sz="1600" b="0" dirty="0" err="1"/>
              <a:t>wellbeing</a:t>
            </a:r>
            <a:r>
              <a:rPr lang="fi-FI" sz="1600" b="0" dirty="0"/>
              <a:t> of </a:t>
            </a:r>
            <a:r>
              <a:rPr lang="fi-FI" sz="1600" b="0" dirty="0" err="1"/>
              <a:t>children</a:t>
            </a:r>
            <a:r>
              <a:rPr lang="fi-FI" sz="1600" b="0" dirty="0"/>
              <a:t> and </a:t>
            </a:r>
            <a:r>
              <a:rPr lang="fi-FI" sz="1600" b="0" dirty="0" err="1"/>
              <a:t>families</a:t>
            </a:r>
            <a:r>
              <a:rPr lang="fi-FI" sz="1600" b="0" dirty="0"/>
              <a:t> (</a:t>
            </a:r>
            <a:r>
              <a:rPr lang="en-GB" sz="1600" b="0" dirty="0"/>
              <a:t>Finnish Confederation of Professionals, </a:t>
            </a:r>
            <a:r>
              <a:rPr lang="fi-FI" sz="1600" b="0" dirty="0"/>
              <a:t>STTK)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BE7108A-A55F-684D-9CF1-F87B078464D1}"/>
              </a:ext>
            </a:extLst>
          </p:cNvPr>
          <p:cNvSpPr txBox="1"/>
          <p:nvPr/>
        </p:nvSpPr>
        <p:spPr>
          <a:xfrm>
            <a:off x="682171" y="1936698"/>
            <a:ext cx="67110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dirty="0" err="1">
                <a:solidFill>
                  <a:schemeClr val="bg2"/>
                </a:solidFill>
              </a:rPr>
              <a:t>The</a:t>
            </a:r>
            <a:r>
              <a:rPr lang="fi-FI" sz="1600" dirty="0">
                <a:solidFill>
                  <a:schemeClr val="bg2"/>
                </a:solidFill>
              </a:rPr>
              <a:t> </a:t>
            </a:r>
            <a:r>
              <a:rPr lang="fi-FI" sz="1600" dirty="0" err="1">
                <a:solidFill>
                  <a:schemeClr val="bg2"/>
                </a:solidFill>
              </a:rPr>
              <a:t>family</a:t>
            </a:r>
            <a:r>
              <a:rPr lang="fi-FI" sz="1600" dirty="0">
                <a:solidFill>
                  <a:schemeClr val="bg2"/>
                </a:solidFill>
              </a:rPr>
              <a:t> </a:t>
            </a:r>
            <a:r>
              <a:rPr lang="fi-FI" sz="1600" dirty="0" err="1">
                <a:solidFill>
                  <a:schemeClr val="bg2"/>
                </a:solidFill>
              </a:rPr>
              <a:t>leave</a:t>
            </a:r>
            <a:r>
              <a:rPr lang="fi-FI" sz="1600" dirty="0">
                <a:solidFill>
                  <a:schemeClr val="bg2"/>
                </a:solidFill>
              </a:rPr>
              <a:t> </a:t>
            </a:r>
            <a:r>
              <a:rPr lang="fi-FI" sz="1600" dirty="0" err="1">
                <a:solidFill>
                  <a:schemeClr val="bg2"/>
                </a:solidFill>
              </a:rPr>
              <a:t>reform</a:t>
            </a:r>
            <a:r>
              <a:rPr lang="fi-FI" sz="1600" dirty="0">
                <a:solidFill>
                  <a:schemeClr val="bg2"/>
                </a:solidFill>
              </a:rPr>
              <a:t> </a:t>
            </a:r>
            <a:r>
              <a:rPr lang="fi-FI" sz="1600" dirty="0" err="1">
                <a:solidFill>
                  <a:schemeClr val="bg2"/>
                </a:solidFill>
              </a:rPr>
              <a:t>can</a:t>
            </a:r>
            <a:r>
              <a:rPr lang="fi-FI" sz="1600" dirty="0">
                <a:solidFill>
                  <a:schemeClr val="bg2"/>
                </a:solidFill>
              </a:rPr>
              <a:t> at </a:t>
            </a:r>
            <a:r>
              <a:rPr lang="fi-FI" sz="1600" dirty="0" err="1">
                <a:solidFill>
                  <a:schemeClr val="bg2"/>
                </a:solidFill>
              </a:rPr>
              <a:t>best</a:t>
            </a:r>
            <a:r>
              <a:rPr lang="fi-FI" sz="1600" dirty="0">
                <a:solidFill>
                  <a:schemeClr val="bg2"/>
                </a:solidFill>
              </a:rPr>
              <a:t> </a:t>
            </a:r>
            <a:r>
              <a:rPr lang="fi-FI" sz="1600" dirty="0" err="1">
                <a:solidFill>
                  <a:schemeClr val="bg2"/>
                </a:solidFill>
              </a:rPr>
              <a:t>increase</a:t>
            </a:r>
            <a:r>
              <a:rPr lang="fi-FI" sz="1600" dirty="0">
                <a:solidFill>
                  <a:schemeClr val="bg2"/>
                </a:solidFill>
              </a:rPr>
              <a:t> </a:t>
            </a:r>
            <a:r>
              <a:rPr lang="fi-FI" sz="1600" dirty="0" err="1">
                <a:solidFill>
                  <a:schemeClr val="bg2"/>
                </a:solidFill>
              </a:rPr>
              <a:t>our</a:t>
            </a:r>
            <a:r>
              <a:rPr lang="fi-FI" sz="1600" dirty="0">
                <a:solidFill>
                  <a:schemeClr val="bg2"/>
                </a:solidFill>
              </a:rPr>
              <a:t> </a:t>
            </a:r>
            <a:r>
              <a:rPr lang="fi-FI" sz="1600" dirty="0" err="1">
                <a:solidFill>
                  <a:schemeClr val="bg2"/>
                </a:solidFill>
              </a:rPr>
              <a:t>employment</a:t>
            </a:r>
            <a:r>
              <a:rPr lang="fi-FI" sz="1600" dirty="0">
                <a:solidFill>
                  <a:schemeClr val="bg2"/>
                </a:solidFill>
              </a:rPr>
              <a:t> </a:t>
            </a:r>
            <a:r>
              <a:rPr lang="fi-FI" sz="1600" dirty="0" err="1">
                <a:solidFill>
                  <a:schemeClr val="bg2"/>
                </a:solidFill>
              </a:rPr>
              <a:t>rate</a:t>
            </a:r>
            <a:r>
              <a:rPr lang="fi-FI" sz="1600" dirty="0">
                <a:solidFill>
                  <a:schemeClr val="bg2"/>
                </a:solidFill>
              </a:rPr>
              <a:t> </a:t>
            </a:r>
            <a:r>
              <a:rPr lang="fi-FI" sz="1600" dirty="0" err="1">
                <a:solidFill>
                  <a:schemeClr val="bg2"/>
                </a:solidFill>
              </a:rPr>
              <a:t>significantly</a:t>
            </a:r>
            <a:r>
              <a:rPr lang="fi-FI" sz="1600" dirty="0">
                <a:solidFill>
                  <a:schemeClr val="bg2"/>
                </a:solidFill>
              </a:rPr>
              <a:t> (Central Organization of </a:t>
            </a:r>
            <a:r>
              <a:rPr lang="fi-FI" sz="1600" dirty="0" err="1">
                <a:solidFill>
                  <a:schemeClr val="bg2"/>
                </a:solidFill>
              </a:rPr>
              <a:t>Finnish</a:t>
            </a:r>
            <a:r>
              <a:rPr lang="fi-FI" sz="1600" dirty="0">
                <a:solidFill>
                  <a:schemeClr val="bg2"/>
                </a:solidFill>
              </a:rPr>
              <a:t> Trade </a:t>
            </a:r>
            <a:r>
              <a:rPr lang="fi-FI" sz="1600" dirty="0" err="1">
                <a:solidFill>
                  <a:schemeClr val="bg2"/>
                </a:solidFill>
              </a:rPr>
              <a:t>Unions</a:t>
            </a:r>
            <a:r>
              <a:rPr lang="fi-FI" sz="1600" dirty="0">
                <a:solidFill>
                  <a:schemeClr val="bg2"/>
                </a:solidFill>
              </a:rPr>
              <a:t>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C5AC1B2-98C6-A044-ABB4-0BA7E703F651}"/>
              </a:ext>
            </a:extLst>
          </p:cNvPr>
          <p:cNvSpPr txBox="1"/>
          <p:nvPr/>
        </p:nvSpPr>
        <p:spPr>
          <a:xfrm>
            <a:off x="1369785" y="3858450"/>
            <a:ext cx="602342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dirty="0" err="1"/>
              <a:t>Lenghening</a:t>
            </a:r>
            <a:r>
              <a:rPr lang="fi-FI" sz="1600" dirty="0"/>
              <a:t> </a:t>
            </a:r>
            <a:r>
              <a:rPr lang="fi-FI" sz="1600" dirty="0" err="1"/>
              <a:t>the</a:t>
            </a:r>
            <a:r>
              <a:rPr lang="fi-FI" sz="1600" dirty="0"/>
              <a:t> </a:t>
            </a:r>
            <a:r>
              <a:rPr lang="fi-FI" sz="1600" dirty="0" err="1"/>
              <a:t>total</a:t>
            </a:r>
            <a:r>
              <a:rPr lang="fi-FI" sz="1600" dirty="0"/>
              <a:t> </a:t>
            </a:r>
            <a:r>
              <a:rPr lang="fi-FI" sz="1600" dirty="0" err="1"/>
              <a:t>amount</a:t>
            </a:r>
            <a:r>
              <a:rPr lang="fi-FI" sz="1600" dirty="0"/>
              <a:t> of </a:t>
            </a:r>
            <a:r>
              <a:rPr lang="fi-FI" sz="1600" dirty="0" err="1"/>
              <a:t>leave</a:t>
            </a:r>
            <a:r>
              <a:rPr lang="fi-FI" sz="1600" dirty="0"/>
              <a:t> is </a:t>
            </a:r>
            <a:r>
              <a:rPr lang="fi-FI" sz="1600" dirty="0" err="1"/>
              <a:t>not</a:t>
            </a:r>
            <a:r>
              <a:rPr lang="fi-FI" sz="1600" dirty="0"/>
              <a:t> a </a:t>
            </a:r>
            <a:r>
              <a:rPr lang="fi-FI" sz="1600" dirty="0" err="1"/>
              <a:t>path</a:t>
            </a:r>
            <a:r>
              <a:rPr lang="fi-FI" sz="1600" dirty="0"/>
              <a:t> to </a:t>
            </a:r>
            <a:r>
              <a:rPr lang="fi-FI" sz="1600" dirty="0" err="1"/>
              <a:t>success</a:t>
            </a:r>
            <a:r>
              <a:rPr lang="fi-FI" sz="1600" dirty="0"/>
              <a:t>. </a:t>
            </a:r>
            <a:r>
              <a:rPr lang="fi-FI" sz="1600" dirty="0" err="1"/>
              <a:t>Increasing</a:t>
            </a:r>
            <a:r>
              <a:rPr lang="fi-FI" sz="1600" dirty="0"/>
              <a:t> </a:t>
            </a:r>
            <a:r>
              <a:rPr lang="fi-FI" sz="1600" dirty="0" err="1"/>
              <a:t>costs</a:t>
            </a:r>
            <a:r>
              <a:rPr lang="fi-FI" sz="1600" dirty="0"/>
              <a:t> </a:t>
            </a:r>
            <a:r>
              <a:rPr lang="fi-FI" sz="1600" dirty="0" err="1"/>
              <a:t>prevents</a:t>
            </a:r>
            <a:r>
              <a:rPr lang="fi-FI" sz="1600" dirty="0"/>
              <a:t> </a:t>
            </a:r>
            <a:r>
              <a:rPr lang="fi-FI" sz="1600" dirty="0" err="1"/>
              <a:t>job</a:t>
            </a:r>
            <a:r>
              <a:rPr lang="fi-FI" sz="1600" dirty="0"/>
              <a:t> </a:t>
            </a:r>
            <a:r>
              <a:rPr lang="fi-FI" sz="1600" dirty="0" err="1"/>
              <a:t>creation</a:t>
            </a:r>
            <a:r>
              <a:rPr lang="fi-FI" sz="1600" dirty="0"/>
              <a:t> (</a:t>
            </a:r>
            <a:r>
              <a:rPr lang="fi-FI" sz="1600" dirty="0" err="1"/>
              <a:t>Confederation</a:t>
            </a:r>
            <a:r>
              <a:rPr lang="fi-FI" sz="1600" dirty="0"/>
              <a:t> of </a:t>
            </a:r>
            <a:r>
              <a:rPr lang="fi-FI" sz="1600" dirty="0" err="1"/>
              <a:t>Finnish</a:t>
            </a:r>
            <a:r>
              <a:rPr lang="fi-FI" sz="1600" dirty="0"/>
              <a:t> </a:t>
            </a:r>
            <a:r>
              <a:rPr lang="fi-FI" sz="1600" dirty="0" err="1"/>
              <a:t>Industries</a:t>
            </a:r>
            <a:r>
              <a:rPr lang="fi-FI" sz="1600" dirty="0"/>
              <a:t>, EK)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CD61AC3-BB65-8546-AC00-B01E6A150985}"/>
              </a:ext>
            </a:extLst>
          </p:cNvPr>
          <p:cNvSpPr txBox="1"/>
          <p:nvPr/>
        </p:nvSpPr>
        <p:spPr>
          <a:xfrm>
            <a:off x="4172856" y="2628461"/>
            <a:ext cx="484051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dirty="0" err="1">
                <a:solidFill>
                  <a:schemeClr val="bg2"/>
                </a:solidFill>
              </a:rPr>
              <a:t>Our</a:t>
            </a:r>
            <a:r>
              <a:rPr lang="fi-FI" sz="1600" dirty="0">
                <a:solidFill>
                  <a:schemeClr val="bg2"/>
                </a:solidFill>
              </a:rPr>
              <a:t> </a:t>
            </a:r>
            <a:r>
              <a:rPr lang="fi-FI" sz="1600" dirty="0" err="1">
                <a:solidFill>
                  <a:schemeClr val="bg2"/>
                </a:solidFill>
              </a:rPr>
              <a:t>family</a:t>
            </a:r>
            <a:r>
              <a:rPr lang="fi-FI" sz="1600" dirty="0">
                <a:solidFill>
                  <a:schemeClr val="bg2"/>
                </a:solidFill>
              </a:rPr>
              <a:t> </a:t>
            </a:r>
            <a:r>
              <a:rPr lang="fi-FI" sz="1600" dirty="0" err="1">
                <a:solidFill>
                  <a:schemeClr val="bg2"/>
                </a:solidFill>
              </a:rPr>
              <a:t>leave</a:t>
            </a:r>
            <a:r>
              <a:rPr lang="fi-FI" sz="1600" dirty="0">
                <a:solidFill>
                  <a:schemeClr val="bg2"/>
                </a:solidFill>
              </a:rPr>
              <a:t> </a:t>
            </a:r>
            <a:r>
              <a:rPr lang="fi-FI" sz="1600" dirty="0" err="1">
                <a:solidFill>
                  <a:schemeClr val="bg2"/>
                </a:solidFill>
              </a:rPr>
              <a:t>model</a:t>
            </a:r>
            <a:r>
              <a:rPr lang="fi-FI" sz="1600" dirty="0">
                <a:solidFill>
                  <a:schemeClr val="bg2"/>
                </a:solidFill>
              </a:rPr>
              <a:t> </a:t>
            </a:r>
            <a:r>
              <a:rPr lang="fi-FI" sz="1600" dirty="0" err="1">
                <a:solidFill>
                  <a:schemeClr val="bg2"/>
                </a:solidFill>
              </a:rPr>
              <a:t>creates</a:t>
            </a:r>
            <a:r>
              <a:rPr lang="fi-FI" sz="1600" dirty="0">
                <a:solidFill>
                  <a:schemeClr val="bg2"/>
                </a:solidFill>
              </a:rPr>
              <a:t> a </a:t>
            </a:r>
            <a:r>
              <a:rPr lang="fi-FI" sz="1600" dirty="0" err="1">
                <a:solidFill>
                  <a:schemeClr val="bg2"/>
                </a:solidFill>
              </a:rPr>
              <a:t>significant</a:t>
            </a:r>
            <a:r>
              <a:rPr lang="fi-FI" sz="1600" dirty="0">
                <a:solidFill>
                  <a:schemeClr val="bg2"/>
                </a:solidFill>
              </a:rPr>
              <a:t> </a:t>
            </a:r>
            <a:r>
              <a:rPr lang="fi-FI" sz="1600" dirty="0" err="1">
                <a:solidFill>
                  <a:schemeClr val="bg2"/>
                </a:solidFill>
              </a:rPr>
              <a:t>incentive</a:t>
            </a:r>
            <a:r>
              <a:rPr lang="fi-FI" sz="1600" dirty="0">
                <a:solidFill>
                  <a:schemeClr val="bg2"/>
                </a:solidFill>
              </a:rPr>
              <a:t> to </a:t>
            </a:r>
            <a:r>
              <a:rPr lang="fi-FI" sz="1600" dirty="0" err="1">
                <a:solidFill>
                  <a:schemeClr val="bg2"/>
                </a:solidFill>
              </a:rPr>
              <a:t>return</a:t>
            </a:r>
            <a:r>
              <a:rPr lang="fi-FI" sz="1600" dirty="0">
                <a:solidFill>
                  <a:schemeClr val="bg2"/>
                </a:solidFill>
              </a:rPr>
              <a:t> </a:t>
            </a:r>
            <a:r>
              <a:rPr lang="fi-FI" sz="1600" dirty="0" err="1">
                <a:solidFill>
                  <a:schemeClr val="bg2"/>
                </a:solidFill>
              </a:rPr>
              <a:t>quickle</a:t>
            </a:r>
            <a:r>
              <a:rPr lang="fi-FI" sz="1600" dirty="0">
                <a:solidFill>
                  <a:schemeClr val="bg2"/>
                </a:solidFill>
              </a:rPr>
              <a:t> to </a:t>
            </a:r>
            <a:r>
              <a:rPr lang="fi-FI" sz="1600" dirty="0" err="1">
                <a:solidFill>
                  <a:schemeClr val="bg2"/>
                </a:solidFill>
              </a:rPr>
              <a:t>work</a:t>
            </a:r>
            <a:r>
              <a:rPr lang="fi-FI" sz="1600" dirty="0">
                <a:solidFill>
                  <a:schemeClr val="bg2"/>
                </a:solidFill>
              </a:rPr>
              <a:t> … in </a:t>
            </a:r>
            <a:r>
              <a:rPr lang="fi-FI" sz="1600" dirty="0" err="1">
                <a:solidFill>
                  <a:schemeClr val="bg2"/>
                </a:solidFill>
              </a:rPr>
              <a:t>this</a:t>
            </a:r>
            <a:r>
              <a:rPr lang="fi-FI" sz="1600" dirty="0">
                <a:solidFill>
                  <a:schemeClr val="bg2"/>
                </a:solidFill>
              </a:rPr>
              <a:t> </a:t>
            </a:r>
            <a:r>
              <a:rPr lang="fi-FI" sz="1600" dirty="0" err="1">
                <a:solidFill>
                  <a:schemeClr val="bg2"/>
                </a:solidFill>
              </a:rPr>
              <a:t>economic</a:t>
            </a:r>
            <a:r>
              <a:rPr lang="fi-FI" sz="1600" dirty="0">
                <a:solidFill>
                  <a:schemeClr val="bg2"/>
                </a:solidFill>
              </a:rPr>
              <a:t> </a:t>
            </a:r>
            <a:r>
              <a:rPr lang="fi-FI" sz="1600" dirty="0" err="1">
                <a:solidFill>
                  <a:schemeClr val="bg2"/>
                </a:solidFill>
              </a:rPr>
              <a:t>situation</a:t>
            </a:r>
            <a:r>
              <a:rPr lang="fi-FI" sz="1600" dirty="0">
                <a:solidFill>
                  <a:schemeClr val="bg2"/>
                </a:solidFill>
              </a:rPr>
              <a:t>, </a:t>
            </a:r>
            <a:r>
              <a:rPr lang="fi-FI" sz="1600" dirty="0" err="1">
                <a:solidFill>
                  <a:schemeClr val="bg2"/>
                </a:solidFill>
              </a:rPr>
              <a:t>the</a:t>
            </a:r>
            <a:r>
              <a:rPr lang="fi-FI" sz="1600" dirty="0">
                <a:solidFill>
                  <a:schemeClr val="bg2"/>
                </a:solidFill>
              </a:rPr>
              <a:t> </a:t>
            </a:r>
            <a:r>
              <a:rPr lang="fi-FI" sz="1600" dirty="0" err="1">
                <a:solidFill>
                  <a:schemeClr val="bg2"/>
                </a:solidFill>
              </a:rPr>
              <a:t>reform</a:t>
            </a:r>
            <a:r>
              <a:rPr lang="fi-FI" sz="1600" dirty="0">
                <a:solidFill>
                  <a:schemeClr val="bg2"/>
                </a:solidFill>
              </a:rPr>
              <a:t> </a:t>
            </a:r>
            <a:r>
              <a:rPr lang="fi-FI" sz="1600" dirty="0" err="1">
                <a:solidFill>
                  <a:schemeClr val="bg2"/>
                </a:solidFill>
              </a:rPr>
              <a:t>has</a:t>
            </a:r>
            <a:r>
              <a:rPr lang="fi-FI" sz="1600" dirty="0">
                <a:solidFill>
                  <a:schemeClr val="bg2"/>
                </a:solidFill>
              </a:rPr>
              <a:t> to </a:t>
            </a:r>
            <a:r>
              <a:rPr lang="fi-FI" sz="1600" dirty="0" err="1">
                <a:solidFill>
                  <a:schemeClr val="bg2"/>
                </a:solidFill>
              </a:rPr>
              <a:t>be</a:t>
            </a:r>
            <a:r>
              <a:rPr lang="fi-FI" sz="1600" dirty="0">
                <a:solidFill>
                  <a:schemeClr val="bg2"/>
                </a:solidFill>
              </a:rPr>
              <a:t> </a:t>
            </a:r>
            <a:r>
              <a:rPr lang="fi-FI" sz="1600" dirty="0" err="1">
                <a:solidFill>
                  <a:schemeClr val="bg2"/>
                </a:solidFill>
              </a:rPr>
              <a:t>done</a:t>
            </a:r>
            <a:r>
              <a:rPr lang="fi-FI" sz="1600" dirty="0">
                <a:solidFill>
                  <a:schemeClr val="bg2"/>
                </a:solidFill>
              </a:rPr>
              <a:t> in a </a:t>
            </a:r>
            <a:r>
              <a:rPr lang="fi-FI" sz="1600" dirty="0" err="1">
                <a:solidFill>
                  <a:schemeClr val="bg2"/>
                </a:solidFill>
              </a:rPr>
              <a:t>cost-neutral</a:t>
            </a:r>
            <a:r>
              <a:rPr lang="fi-FI" sz="1600" dirty="0">
                <a:solidFill>
                  <a:schemeClr val="bg2"/>
                </a:solidFill>
              </a:rPr>
              <a:t> </a:t>
            </a:r>
            <a:r>
              <a:rPr lang="fi-FI" sz="1600" dirty="0" err="1">
                <a:solidFill>
                  <a:schemeClr val="bg2"/>
                </a:solidFill>
              </a:rPr>
              <a:t>way</a:t>
            </a:r>
            <a:r>
              <a:rPr lang="fi-FI" sz="1600" dirty="0">
                <a:solidFill>
                  <a:schemeClr val="bg2"/>
                </a:solidFill>
              </a:rPr>
              <a:t> (National </a:t>
            </a:r>
            <a:r>
              <a:rPr lang="fi-FI" sz="1600" dirty="0" err="1">
                <a:solidFill>
                  <a:schemeClr val="bg2"/>
                </a:solidFill>
              </a:rPr>
              <a:t>Coalition</a:t>
            </a:r>
            <a:r>
              <a:rPr lang="fi-FI" sz="1600" dirty="0">
                <a:solidFill>
                  <a:schemeClr val="bg2"/>
                </a:solidFill>
              </a:rPr>
              <a:t> Party)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7887063-408A-A743-BC65-0F73457CC9B6}"/>
              </a:ext>
            </a:extLst>
          </p:cNvPr>
          <p:cNvSpPr txBox="1"/>
          <p:nvPr/>
        </p:nvSpPr>
        <p:spPr>
          <a:xfrm>
            <a:off x="290286" y="2628461"/>
            <a:ext cx="358502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dirty="0" err="1"/>
              <a:t>Our</a:t>
            </a:r>
            <a:r>
              <a:rPr lang="fi-FI" sz="1600" dirty="0"/>
              <a:t> </a:t>
            </a:r>
            <a:r>
              <a:rPr lang="fi-FI" sz="1600" dirty="0" err="1"/>
              <a:t>starting</a:t>
            </a:r>
            <a:r>
              <a:rPr lang="fi-FI" sz="1600" dirty="0"/>
              <a:t> </a:t>
            </a:r>
            <a:r>
              <a:rPr lang="fi-FI" sz="1600" dirty="0" err="1"/>
              <a:t>points</a:t>
            </a:r>
            <a:r>
              <a:rPr lang="fi-FI" sz="1600" dirty="0"/>
              <a:t> </a:t>
            </a:r>
            <a:r>
              <a:rPr lang="fi-FI" sz="1600" dirty="0" err="1"/>
              <a:t>are</a:t>
            </a:r>
            <a:r>
              <a:rPr lang="fi-FI" sz="1600" dirty="0"/>
              <a:t> </a:t>
            </a:r>
            <a:r>
              <a:rPr lang="fi-FI" sz="1600" dirty="0" err="1"/>
              <a:t>the</a:t>
            </a:r>
            <a:r>
              <a:rPr lang="fi-FI" sz="1600" dirty="0"/>
              <a:t> </a:t>
            </a:r>
            <a:r>
              <a:rPr lang="fi-FI" sz="1600" dirty="0" err="1"/>
              <a:t>needs</a:t>
            </a:r>
            <a:r>
              <a:rPr lang="fi-FI" sz="1600" dirty="0"/>
              <a:t> and </a:t>
            </a:r>
            <a:r>
              <a:rPr lang="fi-FI" sz="1600" dirty="0" err="1"/>
              <a:t>hopes</a:t>
            </a:r>
            <a:r>
              <a:rPr lang="fi-FI" sz="1600" dirty="0"/>
              <a:t> for </a:t>
            </a:r>
            <a:r>
              <a:rPr lang="fi-FI" sz="1600" dirty="0" err="1"/>
              <a:t>families</a:t>
            </a:r>
            <a:r>
              <a:rPr lang="fi-FI" sz="1600" dirty="0"/>
              <a:t> … </a:t>
            </a:r>
            <a:r>
              <a:rPr lang="fi-FI" sz="1600" dirty="0" err="1"/>
              <a:t>without</a:t>
            </a:r>
            <a:r>
              <a:rPr lang="fi-FI" sz="1600" dirty="0"/>
              <a:t> money </a:t>
            </a:r>
            <a:r>
              <a:rPr lang="fi-FI" sz="1600" dirty="0" err="1"/>
              <a:t>one</a:t>
            </a:r>
            <a:r>
              <a:rPr lang="fi-FI" sz="1600" dirty="0"/>
              <a:t> </a:t>
            </a:r>
            <a:r>
              <a:rPr lang="fi-FI" sz="1600" dirty="0" err="1"/>
              <a:t>cannot</a:t>
            </a:r>
            <a:r>
              <a:rPr lang="fi-FI" sz="1600" dirty="0"/>
              <a:t> </a:t>
            </a:r>
            <a:r>
              <a:rPr lang="fi-FI" sz="1600" dirty="0" err="1"/>
              <a:t>make</a:t>
            </a:r>
            <a:r>
              <a:rPr lang="fi-FI" sz="1600" dirty="0"/>
              <a:t> a </a:t>
            </a:r>
            <a:r>
              <a:rPr lang="fi-FI" sz="1600" dirty="0" err="1"/>
              <a:t>better</a:t>
            </a:r>
            <a:r>
              <a:rPr lang="fi-FI" sz="1600" dirty="0"/>
              <a:t> </a:t>
            </a:r>
            <a:r>
              <a:rPr lang="fi-FI" sz="1600" dirty="0" err="1"/>
              <a:t>reform</a:t>
            </a:r>
            <a:r>
              <a:rPr lang="fi-FI" sz="1600" dirty="0"/>
              <a:t> for </a:t>
            </a:r>
            <a:r>
              <a:rPr lang="fi-FI" sz="1600" dirty="0" err="1"/>
              <a:t>families</a:t>
            </a:r>
            <a:r>
              <a:rPr lang="fi-FI" sz="1600" dirty="0"/>
              <a:t>  (</a:t>
            </a:r>
            <a:r>
              <a:rPr lang="fi-FI" sz="1600" dirty="0" err="1"/>
              <a:t>Centtre</a:t>
            </a:r>
            <a:r>
              <a:rPr lang="fi-FI" sz="1600" dirty="0"/>
              <a:t> Party)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F84666F-E263-BB47-968C-BEF8D66354B9}"/>
              </a:ext>
            </a:extLst>
          </p:cNvPr>
          <p:cNvSpPr txBox="1"/>
          <p:nvPr/>
        </p:nvSpPr>
        <p:spPr>
          <a:xfrm>
            <a:off x="2525488" y="1268430"/>
            <a:ext cx="57476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dirty="0"/>
              <a:t>It is </a:t>
            </a:r>
            <a:r>
              <a:rPr lang="fi-FI" sz="1600" dirty="0" err="1"/>
              <a:t>important</a:t>
            </a:r>
            <a:r>
              <a:rPr lang="fi-FI" sz="1600" dirty="0"/>
              <a:t> for us </a:t>
            </a:r>
            <a:r>
              <a:rPr lang="fi-FI" sz="1600" dirty="0" err="1"/>
              <a:t>that</a:t>
            </a:r>
            <a:r>
              <a:rPr lang="fi-FI" sz="1600" dirty="0"/>
              <a:t> </a:t>
            </a:r>
            <a:r>
              <a:rPr lang="fi-FI" sz="1600" dirty="0" err="1"/>
              <a:t>the</a:t>
            </a:r>
            <a:r>
              <a:rPr lang="fi-FI" sz="1600" dirty="0"/>
              <a:t> </a:t>
            </a:r>
            <a:r>
              <a:rPr lang="fi-FI" sz="1600" dirty="0" err="1"/>
              <a:t>family</a:t>
            </a:r>
            <a:r>
              <a:rPr lang="fi-FI" sz="1600" dirty="0"/>
              <a:t> </a:t>
            </a:r>
            <a:r>
              <a:rPr lang="fi-FI" sz="1600" dirty="0" err="1"/>
              <a:t>can</a:t>
            </a:r>
            <a:r>
              <a:rPr lang="fi-FI" sz="1600" dirty="0"/>
              <a:t> </a:t>
            </a:r>
            <a:r>
              <a:rPr lang="fi-FI" sz="1600" dirty="0" err="1"/>
              <a:t>choose</a:t>
            </a:r>
            <a:r>
              <a:rPr lang="fi-FI" sz="1600" dirty="0"/>
              <a:t> </a:t>
            </a:r>
            <a:r>
              <a:rPr lang="fi-FI" sz="1600" dirty="0" err="1"/>
              <a:t>itself</a:t>
            </a:r>
            <a:r>
              <a:rPr lang="fi-FI" sz="1600" dirty="0"/>
              <a:t> </a:t>
            </a:r>
            <a:r>
              <a:rPr lang="fi-FI" sz="1600" dirty="0" err="1"/>
              <a:t>which</a:t>
            </a:r>
            <a:r>
              <a:rPr lang="fi-FI" sz="1600" dirty="0"/>
              <a:t> </a:t>
            </a:r>
            <a:r>
              <a:rPr lang="fi-FI" sz="1600" dirty="0" err="1"/>
              <a:t>parent</a:t>
            </a:r>
            <a:r>
              <a:rPr lang="fi-FI" sz="1600" dirty="0"/>
              <a:t> </a:t>
            </a:r>
            <a:r>
              <a:rPr lang="fi-FI" sz="1600" dirty="0" err="1"/>
              <a:t>stays</a:t>
            </a:r>
            <a:r>
              <a:rPr lang="fi-FI" sz="1600" dirty="0"/>
              <a:t> at home (</a:t>
            </a:r>
            <a:r>
              <a:rPr lang="fi-FI" sz="1600" dirty="0" err="1"/>
              <a:t>The</a:t>
            </a:r>
            <a:r>
              <a:rPr lang="fi-FI" sz="1600" dirty="0"/>
              <a:t> </a:t>
            </a:r>
            <a:r>
              <a:rPr lang="fi-FI" sz="1600" dirty="0" err="1"/>
              <a:t>Finns</a:t>
            </a:r>
            <a:r>
              <a:rPr lang="fi-FI" sz="1600" dirty="0"/>
              <a:t>/</a:t>
            </a:r>
            <a:r>
              <a:rPr lang="fi-FI" sz="1600" dirty="0" err="1"/>
              <a:t>Blue</a:t>
            </a:r>
            <a:r>
              <a:rPr lang="fi-FI" sz="1600" dirty="0"/>
              <a:t> </a:t>
            </a:r>
            <a:r>
              <a:rPr lang="fi-FI" sz="1600" dirty="0" err="1"/>
              <a:t>Reform</a:t>
            </a:r>
            <a:r>
              <a:rPr lang="fi-FI" sz="16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8439401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736C4C-283C-B649-9D91-E145A530ED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Finnish</a:t>
            </a:r>
            <a:r>
              <a:rPr lang="fi-FI" dirty="0"/>
              <a:t> </a:t>
            </a:r>
            <a:r>
              <a:rPr lang="fi-FI" dirty="0" err="1"/>
              <a:t>family</a:t>
            </a:r>
            <a:r>
              <a:rPr lang="fi-FI" dirty="0"/>
              <a:t> </a:t>
            </a:r>
            <a:r>
              <a:rPr lang="fi-FI" dirty="0" err="1"/>
              <a:t>leave</a:t>
            </a:r>
            <a:r>
              <a:rPr lang="fi-FI" dirty="0"/>
              <a:t> </a:t>
            </a:r>
            <a:r>
              <a:rPr lang="fi-FI" dirty="0" err="1"/>
              <a:t>system</a:t>
            </a:r>
            <a:r>
              <a:rPr lang="fi-FI" dirty="0"/>
              <a:t>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B89E23-5DFD-F741-93BB-532088621C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07042" y="1167992"/>
            <a:ext cx="7886700" cy="3263400"/>
          </a:xfrm>
        </p:spPr>
        <p:txBody>
          <a:bodyPr/>
          <a:lstStyle/>
          <a:p>
            <a:r>
              <a:rPr lang="en-GB" sz="1800" dirty="0">
                <a:solidFill>
                  <a:srgbClr val="434343"/>
                </a:solidFill>
              </a:rPr>
              <a:t>Elements of the leave system</a:t>
            </a:r>
          </a:p>
          <a:p>
            <a:pPr lvl="1"/>
            <a:r>
              <a:rPr lang="en-GB" sz="1700" dirty="0">
                <a:solidFill>
                  <a:srgbClr val="434343"/>
                </a:solidFill>
              </a:rPr>
              <a:t>Maternity leave (approx. 4 months earnings-related) </a:t>
            </a:r>
          </a:p>
          <a:p>
            <a:pPr lvl="1"/>
            <a:r>
              <a:rPr lang="en-GB" sz="1700" dirty="0">
                <a:solidFill>
                  <a:srgbClr val="434343"/>
                </a:solidFill>
              </a:rPr>
              <a:t>Paternity leave (approx. 2 months, earnings-related)</a:t>
            </a:r>
          </a:p>
          <a:p>
            <a:pPr lvl="1"/>
            <a:r>
              <a:rPr lang="en-GB" sz="1700" dirty="0">
                <a:solidFill>
                  <a:srgbClr val="434343"/>
                </a:solidFill>
              </a:rPr>
              <a:t>Parental leave (approx. 6 months, earn.-rel., to be shared, no quota)</a:t>
            </a:r>
          </a:p>
          <a:p>
            <a:pPr lvl="1"/>
            <a:r>
              <a:rPr lang="en-GB" sz="1800" dirty="0">
                <a:solidFill>
                  <a:srgbClr val="434343"/>
                </a:solidFill>
              </a:rPr>
              <a:t>Home care allowance (low flat rate, until child is three) </a:t>
            </a:r>
          </a:p>
          <a:p>
            <a:r>
              <a:rPr lang="en-GB" sz="1700" dirty="0">
                <a:solidFill>
                  <a:srgbClr val="434343"/>
                </a:solidFill>
              </a:rPr>
              <a:t>Some problems: Men’s low take up of family leave + women’s long absences from the labour market and impacts on salaries, pensions etc. </a:t>
            </a:r>
          </a:p>
          <a:p>
            <a:r>
              <a:rPr lang="en-GB" sz="1700" dirty="0">
                <a:solidFill>
                  <a:srgbClr val="434343"/>
                </a:solidFill>
              </a:rPr>
              <a:t>Importance of class, education, migrant background etc. for leave use</a:t>
            </a:r>
          </a:p>
          <a:p>
            <a:r>
              <a:rPr lang="en-GB" sz="1800" dirty="0">
                <a:solidFill>
                  <a:srgbClr val="434343"/>
                </a:solidFill>
              </a:rPr>
              <a:t>Reform on the agenda of Finnish gender equality policy and women’s movements for a long time (goal for many: so-called 6+6+6 model)  </a:t>
            </a:r>
          </a:p>
          <a:p>
            <a:pPr marL="139700" indent="0">
              <a:buNone/>
            </a:pPr>
            <a:endParaRPr lang="en" sz="1400" dirty="0">
              <a:solidFill>
                <a:srgbClr val="434343"/>
              </a:solidFill>
            </a:endParaRP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0816588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1DFE02-EFEE-5344-BF4E-5DB929A8E8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Obstacles</a:t>
            </a:r>
            <a:r>
              <a:rPr lang="fi-FI" dirty="0"/>
              <a:t> to </a:t>
            </a:r>
            <a:r>
              <a:rPr lang="fi-FI" dirty="0" err="1"/>
              <a:t>family</a:t>
            </a:r>
            <a:r>
              <a:rPr lang="fi-FI" dirty="0"/>
              <a:t> </a:t>
            </a:r>
            <a:r>
              <a:rPr lang="fi-FI" dirty="0" err="1"/>
              <a:t>leave</a:t>
            </a:r>
            <a:r>
              <a:rPr lang="fi-FI" dirty="0"/>
              <a:t> </a:t>
            </a:r>
            <a:r>
              <a:rPr lang="fi-FI" dirty="0" err="1"/>
              <a:t>reform</a:t>
            </a:r>
            <a:endParaRPr lang="fi-FI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B3FCD7-4506-244B-958C-3F3A6041F8D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800" dirty="0"/>
              <a:t>Conflicts between political parties related to home care allowance: Centre Party, the Finns party and ’families freedom to choose’ </a:t>
            </a:r>
          </a:p>
          <a:p>
            <a:r>
              <a:rPr lang="en-GB" sz="1800" dirty="0"/>
              <a:t>Left and value-liberal parties have been more positive towards increasing leave earmarked to fathers than conservative parties</a:t>
            </a:r>
          </a:p>
          <a:p>
            <a:r>
              <a:rPr lang="en-GB" sz="1800" dirty="0"/>
              <a:t>Conflicts about money: cuts vs. increases in benefits </a:t>
            </a:r>
          </a:p>
          <a:p>
            <a:r>
              <a:rPr lang="en-GB" sz="1800" dirty="0"/>
              <a:t>Power of labour market organisations: corporatism + leaves funded mainly through employer and employee contributions </a:t>
            </a:r>
          </a:p>
          <a:p>
            <a:pPr lvl="1"/>
            <a:r>
              <a:rPr lang="en-GB" sz="1700" dirty="0"/>
              <a:t>Decisions about family leave in bi-partite and tri-partite working groups </a:t>
            </a:r>
          </a:p>
          <a:p>
            <a:pPr lvl="1"/>
            <a:r>
              <a:rPr lang="en-GB" sz="1700" dirty="0"/>
              <a:t>Vested interests of labour marker organizations visible in outcomes </a:t>
            </a:r>
          </a:p>
          <a:p>
            <a:pPr lvl="1"/>
            <a:r>
              <a:rPr lang="en-GB" sz="1700" dirty="0"/>
              <a:t>In the early 2000s, opposition to lengthening fathers’ leaves, but views have changed in the 2010s</a:t>
            </a: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856149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08AD88-20D2-DC45-8510-005C919C47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2800" dirty="0"/>
              <a:t>Case: </a:t>
            </a:r>
            <a:r>
              <a:rPr lang="fi-FI" sz="2800" dirty="0" err="1"/>
              <a:t>Failed</a:t>
            </a:r>
            <a:r>
              <a:rPr lang="fi-FI" sz="2800" dirty="0"/>
              <a:t> </a:t>
            </a:r>
            <a:r>
              <a:rPr lang="fi-FI" sz="2800" dirty="0" err="1"/>
              <a:t>family</a:t>
            </a:r>
            <a:r>
              <a:rPr lang="fi-FI" sz="2800" dirty="0"/>
              <a:t> </a:t>
            </a:r>
            <a:r>
              <a:rPr lang="fi-FI" sz="2800" dirty="0" err="1"/>
              <a:t>leave</a:t>
            </a:r>
            <a:r>
              <a:rPr lang="fi-FI" sz="2800" dirty="0"/>
              <a:t> </a:t>
            </a:r>
            <a:r>
              <a:rPr lang="fi-FI" sz="2800" dirty="0" err="1"/>
              <a:t>reform</a:t>
            </a:r>
            <a:r>
              <a:rPr lang="fi-FI" sz="2800" dirty="0"/>
              <a:t> (2015–2018) 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97A3F3-A931-F74F-915C-A56326E9D45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800" dirty="0">
                <a:solidFill>
                  <a:srgbClr val="434343"/>
                </a:solidFill>
              </a:rPr>
              <a:t>Based on </a:t>
            </a:r>
            <a:r>
              <a:rPr lang="en-GB" sz="1800" dirty="0" err="1">
                <a:solidFill>
                  <a:srgbClr val="434343"/>
                </a:solidFill>
              </a:rPr>
              <a:t>reseach</a:t>
            </a:r>
            <a:r>
              <a:rPr lang="en-GB" sz="1800" dirty="0">
                <a:solidFill>
                  <a:srgbClr val="434343"/>
                </a:solidFill>
              </a:rPr>
              <a:t> with </a:t>
            </a:r>
            <a:r>
              <a:rPr lang="en-GB" sz="1800" dirty="0" err="1">
                <a:solidFill>
                  <a:srgbClr val="434343"/>
                </a:solidFill>
              </a:rPr>
              <a:t>Armi</a:t>
            </a:r>
            <a:r>
              <a:rPr lang="en-GB" sz="1800" dirty="0">
                <a:solidFill>
                  <a:srgbClr val="434343"/>
                </a:solidFill>
              </a:rPr>
              <a:t> </a:t>
            </a:r>
            <a:r>
              <a:rPr lang="en-GB" sz="1800" dirty="0" err="1">
                <a:solidFill>
                  <a:srgbClr val="434343"/>
                </a:solidFill>
              </a:rPr>
              <a:t>Mustosmäki</a:t>
            </a:r>
            <a:r>
              <a:rPr lang="en-GB" sz="1800" dirty="0">
                <a:solidFill>
                  <a:srgbClr val="434343"/>
                </a:solidFill>
              </a:rPr>
              <a:t> and Paula Koskinen Sandberg, from gender equality perspective (</a:t>
            </a:r>
            <a:r>
              <a:rPr lang="en-GB" sz="1800" dirty="0" err="1">
                <a:solidFill>
                  <a:srgbClr val="434343"/>
                </a:solidFill>
              </a:rPr>
              <a:t>Elomäki</a:t>
            </a:r>
            <a:r>
              <a:rPr lang="en-GB" sz="1800" dirty="0">
                <a:solidFill>
                  <a:srgbClr val="434343"/>
                </a:solidFill>
              </a:rPr>
              <a:t> et al. 2020; 2021) </a:t>
            </a:r>
          </a:p>
          <a:p>
            <a:pPr lvl="0" indent="-342900" algn="just">
              <a:buSzPts val="1800"/>
            </a:pPr>
            <a:r>
              <a:rPr lang="en-GB" sz="1800" dirty="0"/>
              <a:t>Research material: interviews with central actors (n=14), document archive (n=101)   </a:t>
            </a:r>
          </a:p>
          <a:p>
            <a:pPr lvl="0" indent="-342900" algn="just">
              <a:buSzPts val="1800"/>
              <a:buFont typeface="Calibri"/>
              <a:buChar char="•"/>
            </a:pPr>
            <a:r>
              <a:rPr lang="en-GB" sz="1800" dirty="0"/>
              <a:t>Methods: descriptive tracing of policy process and discursive approach structured across three stages of policy process</a:t>
            </a:r>
          </a:p>
          <a:p>
            <a:pPr lvl="1" indent="-342900" algn="just">
              <a:spcBef>
                <a:spcPts val="800"/>
              </a:spcBef>
              <a:buSzPts val="1800"/>
              <a:buFont typeface="Calibri"/>
              <a:buChar char="•"/>
            </a:pPr>
            <a:r>
              <a:rPr lang="en-GB" sz="1600" dirty="0"/>
              <a:t>Agenda setting phase (Spring 2015-August 2017)</a:t>
            </a:r>
          </a:p>
          <a:p>
            <a:pPr lvl="1" indent="-342900" algn="just">
              <a:spcBef>
                <a:spcPts val="800"/>
              </a:spcBef>
              <a:buSzPts val="1800"/>
              <a:buFont typeface="Calibri"/>
              <a:buChar char="•"/>
            </a:pPr>
            <a:r>
              <a:rPr lang="en-GB" sz="1600" dirty="0"/>
              <a:t>Negotiation phase (September 2017-February 2018)</a:t>
            </a:r>
          </a:p>
          <a:p>
            <a:pPr lvl="1" indent="-342900" algn="just">
              <a:spcBef>
                <a:spcPts val="800"/>
              </a:spcBef>
              <a:buSzPts val="1800"/>
              <a:buFont typeface="Calibri"/>
              <a:buChar char="•"/>
            </a:pPr>
            <a:r>
              <a:rPr lang="en-GB" sz="1600" dirty="0"/>
              <a:t>Failure of the reform process (February 2018)</a:t>
            </a:r>
          </a:p>
          <a:p>
            <a:pPr indent="-342900" algn="just">
              <a:buSzPts val="1800"/>
              <a:buFont typeface="Calibri"/>
              <a:buChar char="•"/>
            </a:pPr>
            <a:r>
              <a:rPr lang="en-GB" sz="1800" dirty="0">
                <a:solidFill>
                  <a:srgbClr val="434343"/>
                </a:solidFill>
              </a:rPr>
              <a:t>Unfavourable moment: from redistribution and social investment to ‘austerity paradigm’ (</a:t>
            </a:r>
            <a:r>
              <a:rPr lang="en-GB" sz="1800" dirty="0" err="1">
                <a:solidFill>
                  <a:srgbClr val="434343"/>
                </a:solidFill>
              </a:rPr>
              <a:t>Nygård</a:t>
            </a:r>
            <a:r>
              <a:rPr lang="en-GB" sz="1800" dirty="0">
                <a:solidFill>
                  <a:srgbClr val="434343"/>
                </a:solidFill>
              </a:rPr>
              <a:t> et al. 2019)  + conservative government </a:t>
            </a:r>
          </a:p>
          <a:p>
            <a:pPr marL="139700" indent="0">
              <a:buNone/>
            </a:pPr>
            <a:endParaRPr lang="en" sz="1800" dirty="0">
              <a:solidFill>
                <a:srgbClr val="434343"/>
              </a:solidFill>
            </a:endParaRPr>
          </a:p>
          <a:p>
            <a:endParaRPr lang="en" sz="1800" dirty="0">
              <a:solidFill>
                <a:srgbClr val="434343"/>
              </a:solidFill>
            </a:endParaRPr>
          </a:p>
          <a:p>
            <a:endParaRPr lang="fi-FI" sz="1800" dirty="0"/>
          </a:p>
        </p:txBody>
      </p:sp>
    </p:spTree>
    <p:extLst>
      <p:ext uri="{BB962C8B-B14F-4D97-AF65-F5344CB8AC3E}">
        <p14:creationId xmlns:p14="http://schemas.microsoft.com/office/powerpoint/2010/main" val="27865417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C6B769-5AE6-6E47-8A16-C7C2B5C707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2493" y="553164"/>
            <a:ext cx="7886700" cy="484200"/>
          </a:xfrm>
        </p:spPr>
        <p:txBody>
          <a:bodyPr/>
          <a:lstStyle/>
          <a:p>
            <a:r>
              <a:rPr lang="fi-FI" dirty="0" err="1"/>
              <a:t>Protagonists</a:t>
            </a:r>
            <a:r>
              <a:rPr lang="fi-FI" dirty="0"/>
              <a:t> of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reform</a:t>
            </a:r>
            <a:r>
              <a:rPr lang="fi-FI" dirty="0"/>
              <a:t>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7675B0-1C80-4F4D-B606-886C58C590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22493" y="1164359"/>
            <a:ext cx="7886700" cy="3263400"/>
          </a:xfrm>
        </p:spPr>
        <p:txBody>
          <a:bodyPr/>
          <a:lstStyle/>
          <a:p>
            <a:r>
              <a:rPr lang="fi-FI" dirty="0"/>
              <a:t>Centre Party (Prime </a:t>
            </a:r>
            <a:r>
              <a:rPr lang="fi-FI" dirty="0" err="1"/>
              <a:t>Minister</a:t>
            </a:r>
            <a:r>
              <a:rPr lang="fi-FI" dirty="0"/>
              <a:t>):  </a:t>
            </a:r>
            <a:r>
              <a:rPr lang="fi-FI" dirty="0" err="1"/>
              <a:t>rural</a:t>
            </a:r>
            <a:r>
              <a:rPr lang="fi-FI" dirty="0"/>
              <a:t> </a:t>
            </a:r>
            <a:r>
              <a:rPr lang="fi-FI" dirty="0" err="1"/>
              <a:t>conservatism</a:t>
            </a:r>
            <a:r>
              <a:rPr lang="fi-FI" dirty="0"/>
              <a:t>, </a:t>
            </a:r>
            <a:r>
              <a:rPr lang="fi-FI" dirty="0" err="1"/>
              <a:t>economic</a:t>
            </a:r>
            <a:r>
              <a:rPr lang="fi-FI" dirty="0"/>
              <a:t> </a:t>
            </a:r>
            <a:r>
              <a:rPr lang="fi-FI" dirty="0" err="1"/>
              <a:t>centre</a:t>
            </a:r>
            <a:endParaRPr lang="fi-FI" dirty="0"/>
          </a:p>
          <a:p>
            <a:r>
              <a:rPr lang="fi-FI" dirty="0"/>
              <a:t>National </a:t>
            </a:r>
            <a:r>
              <a:rPr lang="fi-FI" dirty="0" err="1"/>
              <a:t>Coalition</a:t>
            </a:r>
            <a:r>
              <a:rPr lang="fi-FI" dirty="0"/>
              <a:t> Party: </a:t>
            </a:r>
            <a:r>
              <a:rPr lang="en-GB" dirty="0"/>
              <a:t>economic conservatism, value liberalism/conservatism</a:t>
            </a:r>
            <a:endParaRPr lang="fi-FI" dirty="0"/>
          </a:p>
          <a:p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Finns</a:t>
            </a:r>
            <a:r>
              <a:rPr lang="fi-FI" dirty="0"/>
              <a:t> Party/</a:t>
            </a:r>
            <a:r>
              <a:rPr lang="fi-FI" dirty="0" err="1"/>
              <a:t>Blue</a:t>
            </a:r>
            <a:r>
              <a:rPr lang="fi-FI" dirty="0"/>
              <a:t> </a:t>
            </a:r>
            <a:r>
              <a:rPr lang="fi-FI" dirty="0" err="1"/>
              <a:t>Reform</a:t>
            </a:r>
            <a:r>
              <a:rPr lang="fi-FI" dirty="0"/>
              <a:t>: </a:t>
            </a:r>
            <a:r>
              <a:rPr lang="en-GB" dirty="0"/>
              <a:t>nationalism, populism, value-conservatism </a:t>
            </a:r>
            <a:endParaRPr lang="fi-FI" dirty="0"/>
          </a:p>
          <a:p>
            <a:r>
              <a:rPr lang="en-GB" dirty="0"/>
              <a:t>Central Organization of Finnish Trade Unions (SAK): vocational education</a:t>
            </a:r>
            <a:endParaRPr lang="fi-FI" dirty="0"/>
          </a:p>
          <a:p>
            <a:r>
              <a:rPr lang="en-GB" dirty="0"/>
              <a:t>Finnish Confederation of Professionals (STTK): tertiary education</a:t>
            </a:r>
            <a:r>
              <a:rPr lang="fi-FI" dirty="0"/>
              <a:t> </a:t>
            </a:r>
          </a:p>
          <a:p>
            <a:r>
              <a:rPr lang="en-GB" dirty="0"/>
              <a:t>Confederation of Unions for Professional and Managerial Staff in Finland (</a:t>
            </a:r>
            <a:r>
              <a:rPr lang="en-GB" dirty="0" err="1"/>
              <a:t>Akava</a:t>
            </a:r>
            <a:r>
              <a:rPr lang="en-GB" dirty="0"/>
              <a:t>): higher ed.</a:t>
            </a:r>
          </a:p>
          <a:p>
            <a:r>
              <a:rPr lang="en-GB" dirty="0"/>
              <a:t>Confederation of Finnish Industries (EK): private employers</a:t>
            </a:r>
            <a:r>
              <a:rPr lang="fi-FI" dirty="0"/>
              <a:t> and business </a:t>
            </a:r>
            <a:r>
              <a:rPr lang="fi-FI" dirty="0" err="1"/>
              <a:t>orgs</a:t>
            </a:r>
            <a:r>
              <a:rPr lang="fi-FI" dirty="0"/>
              <a:t>.</a:t>
            </a:r>
          </a:p>
          <a:p>
            <a:r>
              <a:rPr lang="en-GB" dirty="0"/>
              <a:t>Local government employers (KT)</a:t>
            </a:r>
            <a:endParaRPr lang="fi-FI" dirty="0"/>
          </a:p>
          <a:p>
            <a:r>
              <a:rPr lang="en-GB" dirty="0"/>
              <a:t>Government administration: preparing proposals and impact assessment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0235492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Google Shape;290;p4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68575" tIns="34275" rIns="68575" bIns="3427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000" b="1" dirty="0">
                <a:latin typeface="Calibri"/>
                <a:ea typeface="Calibri"/>
                <a:cs typeface="Calibri"/>
                <a:sym typeface="Calibri"/>
              </a:rPr>
              <a:t>Agenda-setting phase: struggles over framing</a:t>
            </a:r>
            <a:endParaRPr dirty="0"/>
          </a:p>
        </p:txBody>
      </p:sp>
      <p:sp>
        <p:nvSpPr>
          <p:cNvPr id="291" name="Google Shape;291;p4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indent="-342900">
              <a:buSzPts val="1800"/>
            </a:pPr>
            <a:r>
              <a:rPr lang="en-GB" sz="1800" dirty="0"/>
              <a:t>Reform not originally on the government’s (2015–2019) programme → social partners proactive in raising it on the agenda from 2016 onwards</a:t>
            </a:r>
          </a:p>
        </p:txBody>
      </p:sp>
      <p:pic>
        <p:nvPicPr>
          <p:cNvPr id="5" name="Google Shape;298;p42">
            <a:extLst>
              <a:ext uri="{FF2B5EF4-FFF2-40B4-BE49-F238E27FC236}">
                <a16:creationId xmlns:a16="http://schemas.microsoft.com/office/drawing/2014/main" id="{CF177A5D-3F6A-8849-8A70-DE34D203E023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706533" y="2011113"/>
            <a:ext cx="2922365" cy="2912846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Google Shape;299;p42">
            <a:extLst>
              <a:ext uri="{FF2B5EF4-FFF2-40B4-BE49-F238E27FC236}">
                <a16:creationId xmlns:a16="http://schemas.microsoft.com/office/drawing/2014/main" id="{46ECCC31-584A-8944-A4E1-A6718554D4E2}"/>
              </a:ext>
            </a:extLst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34975" y="1981200"/>
            <a:ext cx="2167975" cy="2944563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Google Shape;297;p42">
            <a:extLst>
              <a:ext uri="{FF2B5EF4-FFF2-40B4-BE49-F238E27FC236}">
                <a16:creationId xmlns:a16="http://schemas.microsoft.com/office/drawing/2014/main" id="{1FEB1114-0CAF-AC4F-96F4-42B96C2D7DCB}"/>
              </a:ext>
            </a:extLst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726225" y="1981200"/>
            <a:ext cx="2725830" cy="1528399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Google Shape;300;p42">
            <a:extLst>
              <a:ext uri="{FF2B5EF4-FFF2-40B4-BE49-F238E27FC236}">
                <a16:creationId xmlns:a16="http://schemas.microsoft.com/office/drawing/2014/main" id="{8C74546E-8134-324F-9951-8843468419D3}"/>
              </a:ext>
            </a:extLst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2984198" y="3582040"/>
            <a:ext cx="2209884" cy="134191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Google Shape;290;p4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68575" tIns="34275" rIns="68575" bIns="3427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000" b="1" dirty="0">
                <a:latin typeface="Calibri"/>
                <a:ea typeface="Calibri"/>
                <a:cs typeface="Calibri"/>
                <a:sym typeface="Calibri"/>
              </a:rPr>
              <a:t>Agenda-setting phase: struggles over framing</a:t>
            </a:r>
            <a:endParaRPr dirty="0"/>
          </a:p>
        </p:txBody>
      </p:sp>
      <p:sp>
        <p:nvSpPr>
          <p:cNvPr id="291" name="Google Shape;291;p4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indent="-342900">
              <a:buSzPts val="1800"/>
            </a:pPr>
            <a:r>
              <a:rPr lang="en" sz="1800" dirty="0"/>
              <a:t>Four contradicting frames: costs, employment, gender equality, family</a:t>
            </a:r>
          </a:p>
          <a:p>
            <a:pPr indent="-342900">
              <a:buSzPts val="1800"/>
            </a:pPr>
            <a:r>
              <a:rPr lang="en" sz="1800" dirty="0"/>
              <a:t>Idea of ‘cost neutral’ or at least low-cost reform gains ground: SAK first to talk about cost-neutrality, other actors (e.g. Coalition Party) follow</a:t>
            </a:r>
          </a:p>
          <a:p>
            <a:pPr indent="-342900">
              <a:buSzPts val="1800"/>
            </a:pPr>
            <a:r>
              <a:rPr lang="en" sz="1800" dirty="0"/>
              <a:t>Reform mainly framed as a means to increase employment rate (EK, Coalition Party, </a:t>
            </a:r>
            <a:r>
              <a:rPr lang="en" sz="1800" dirty="0" err="1"/>
              <a:t>Akava</a:t>
            </a:r>
            <a:r>
              <a:rPr lang="en" sz="1800" dirty="0"/>
              <a:t>), challenged by Centre Party, the Finns</a:t>
            </a:r>
          </a:p>
          <a:p>
            <a:pPr indent="-342900">
              <a:buSzPts val="1800"/>
            </a:pPr>
            <a:r>
              <a:rPr lang="en" sz="1800" dirty="0"/>
              <a:t>Gender e</a:t>
            </a:r>
            <a:r>
              <a:rPr lang="fi-FI" sz="1800" dirty="0"/>
              <a:t>q</a:t>
            </a:r>
            <a:r>
              <a:rPr lang="en" sz="1800" dirty="0" err="1"/>
              <a:t>uality</a:t>
            </a:r>
            <a:r>
              <a:rPr lang="en" sz="1800" dirty="0"/>
              <a:t> present, but not the main goal for most actors; constructed as lab</a:t>
            </a:r>
            <a:r>
              <a:rPr lang="fi-FI" sz="1800" dirty="0"/>
              <a:t>o</a:t>
            </a:r>
            <a:r>
              <a:rPr lang="en" sz="1800" dirty="0" err="1"/>
              <a:t>ur</a:t>
            </a:r>
            <a:r>
              <a:rPr lang="en" sz="1800" dirty="0"/>
              <a:t> market equality, differences between women and families disappeared</a:t>
            </a:r>
          </a:p>
          <a:p>
            <a:pPr indent="-342900">
              <a:buSzPts val="1800"/>
            </a:pPr>
            <a:r>
              <a:rPr lang="en" sz="1800" dirty="0"/>
              <a:t>Equality between families (e.g. same-sex couples), families’ and children’s well-being, families ‘freedom to choose’ </a:t>
            </a:r>
            <a:endParaRPr lang="en" sz="1800" dirty="0">
              <a:solidFill>
                <a:srgbClr val="3A383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5614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8589B5-2CBD-694A-83E4-0F9E694432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1700" y="875849"/>
            <a:ext cx="8520600" cy="572700"/>
          </a:xfrm>
        </p:spPr>
        <p:txBody>
          <a:bodyPr/>
          <a:lstStyle/>
          <a:p>
            <a:r>
              <a:rPr lang="en-FI"/>
              <a:t>Reform </a:t>
            </a:r>
            <a:r>
              <a:rPr lang="fi-FI" dirty="0" err="1"/>
              <a:t>process</a:t>
            </a:r>
            <a:r>
              <a:rPr lang="fi-FI" dirty="0"/>
              <a:t> </a:t>
            </a:r>
            <a:r>
              <a:rPr lang="fi-FI" dirty="0" err="1"/>
              <a:t>begins</a:t>
            </a:r>
            <a:r>
              <a:rPr lang="fi-FI" dirty="0"/>
              <a:t> </a:t>
            </a:r>
            <a:r>
              <a:rPr lang="en-FI"/>
              <a:t>– with strict</a:t>
            </a:r>
            <a:r>
              <a:rPr lang="fi-FI" dirty="0"/>
              <a:t> </a:t>
            </a:r>
            <a:r>
              <a:rPr lang="fi-FI" dirty="0" err="1"/>
              <a:t>political</a:t>
            </a:r>
            <a:r>
              <a:rPr lang="en-FI"/>
              <a:t> </a:t>
            </a:r>
            <a:r>
              <a:rPr lang="en-FI" dirty="0"/>
              <a:t>framework conditions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943B609-3175-1542-B7EA-87B14BB39C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11700" y="1577888"/>
            <a:ext cx="8520600" cy="2689763"/>
          </a:xfrm>
        </p:spPr>
        <p:txBody>
          <a:bodyPr/>
          <a:lstStyle/>
          <a:p>
            <a:pPr marL="133350" indent="0">
              <a:buNone/>
            </a:pPr>
            <a:r>
              <a:rPr lang="en-FI" dirty="0">
                <a:solidFill>
                  <a:srgbClr val="FF0000"/>
                </a:solidFill>
              </a:rPr>
              <a:t>“Positive employment effects verified by the Ministry of Finance.</a:t>
            </a:r>
          </a:p>
          <a:p>
            <a:pPr marL="133350" indent="0">
              <a:buNone/>
            </a:pPr>
            <a:r>
              <a:rPr lang="en-FI" dirty="0">
                <a:solidFill>
                  <a:srgbClr val="FF0000"/>
                </a:solidFill>
              </a:rPr>
              <a:t>Allowances must be reformed within government’s mid-term fiscal framework</a:t>
            </a:r>
          </a:p>
          <a:p>
            <a:pPr marL="133350" indent="0">
              <a:buNone/>
            </a:pPr>
            <a:r>
              <a:rPr lang="en-FI" dirty="0"/>
              <a:t>Improved gender equality in working life and in parenting</a:t>
            </a:r>
          </a:p>
          <a:p>
            <a:pPr marL="133350" indent="0">
              <a:buNone/>
            </a:pPr>
            <a:r>
              <a:rPr lang="en-FI" dirty="0"/>
              <a:t>Increased participation of children in early childhood education</a:t>
            </a:r>
          </a:p>
          <a:p>
            <a:pPr marL="133350" indent="0">
              <a:buNone/>
            </a:pPr>
            <a:r>
              <a:rPr lang="en-FI" dirty="0"/>
              <a:t>Simplify the insurance scheme </a:t>
            </a:r>
          </a:p>
          <a:p>
            <a:pPr marL="133350" indent="0">
              <a:buNone/>
            </a:pPr>
            <a:r>
              <a:rPr lang="en-FI" dirty="0"/>
              <a:t>Preserve the right to take care of children at home until the age of 3 years.” </a:t>
            </a:r>
          </a:p>
          <a:p>
            <a:pPr marL="133350" indent="0">
              <a:buNone/>
            </a:pPr>
            <a:r>
              <a:rPr lang="en-FI" dirty="0"/>
              <a:t>				</a:t>
            </a:r>
            <a:r>
              <a:rPr lang="en-FI" i="1" dirty="0"/>
              <a:t>Prime Minister’s Office, 31.8.2017</a:t>
            </a:r>
          </a:p>
          <a:p>
            <a:pPr marL="133350" indent="0">
              <a:buNone/>
            </a:pPr>
            <a:endParaRPr lang="en-FI" dirty="0"/>
          </a:p>
          <a:p>
            <a:pPr marL="133350" indent="0">
              <a:buNone/>
            </a:pPr>
            <a:r>
              <a:rPr lang="en-FI" dirty="0"/>
              <a:t>	</a:t>
            </a:r>
          </a:p>
          <a:p>
            <a:pPr marL="133350" indent="0">
              <a:buNone/>
            </a:pPr>
            <a:r>
              <a:rPr lang="en-FI" dirty="0"/>
              <a:t>	 </a:t>
            </a:r>
          </a:p>
        </p:txBody>
      </p:sp>
    </p:spTree>
    <p:extLst>
      <p:ext uri="{BB962C8B-B14F-4D97-AF65-F5344CB8AC3E}">
        <p14:creationId xmlns:p14="http://schemas.microsoft.com/office/powerpoint/2010/main" val="3744070416"/>
      </p:ext>
    </p:extLst>
  </p:cSld>
  <p:clrMapOvr>
    <a:masterClrMapping/>
  </p:clrMapOvr>
</p:sld>
</file>

<file path=ppt/theme/theme1.xml><?xml version="1.0" encoding="utf-8"?>
<a:theme xmlns:a="http://schemas.openxmlformats.org/drawingml/2006/main" name="TUNI Theme">
  <a:themeElements>
    <a:clrScheme name="tuni colortheme">
      <a:dk1>
        <a:srgbClr val="4E008E"/>
      </a:dk1>
      <a:lt1>
        <a:srgbClr val="FFFFFF"/>
      </a:lt1>
      <a:dk2>
        <a:srgbClr val="4E008E"/>
      </a:dk2>
      <a:lt2>
        <a:srgbClr val="E7E6E6"/>
      </a:lt2>
      <a:accent1>
        <a:srgbClr val="4E008E"/>
      </a:accent1>
      <a:accent2>
        <a:srgbClr val="8DBCE2"/>
      </a:accent2>
      <a:accent3>
        <a:srgbClr val="DF7987"/>
      </a:accent3>
      <a:accent4>
        <a:srgbClr val="C8C8C8"/>
      </a:accent4>
      <a:accent5>
        <a:srgbClr val="7DCDBE"/>
      </a:accent5>
      <a:accent6>
        <a:srgbClr val="ECECEC"/>
      </a:accent6>
      <a:hlink>
        <a:srgbClr val="008FBA"/>
      </a:hlink>
      <a:folHlink>
        <a:srgbClr val="956D8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BBE55CF1927D4A448F1216C7AA3780F4" ma:contentTypeVersion="6" ma:contentTypeDescription="Luo uusi asiakirja." ma:contentTypeScope="" ma:versionID="c5e215d9bd2effc7782acff377e8108e">
  <xsd:schema xmlns:xsd="http://www.w3.org/2001/XMLSchema" xmlns:xs="http://www.w3.org/2001/XMLSchema" xmlns:p="http://schemas.microsoft.com/office/2006/metadata/properties" xmlns:ns2="b9fbc2ce-6282-4bfe-8283-bcd781c40a94" targetNamespace="http://schemas.microsoft.com/office/2006/metadata/properties" ma:root="true" ma:fieldsID="9540c2e0ae159017a2e944c0c5338b3d" ns2:_="">
    <xsd:import namespace="b9fbc2ce-6282-4bfe-8283-bcd781c40a9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9fbc2ce-6282-4bfe-8283-bcd781c40a9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3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D03D8E0-DA0E-40CD-8958-CEAB24B46588}"/>
</file>

<file path=customXml/itemProps2.xml><?xml version="1.0" encoding="utf-8"?>
<ds:datastoreItem xmlns:ds="http://schemas.openxmlformats.org/officeDocument/2006/customXml" ds:itemID="{B462D2E9-0AF4-4A64-8A51-A789850C6557}"/>
</file>

<file path=customXml/itemProps3.xml><?xml version="1.0" encoding="utf-8"?>
<ds:datastoreItem xmlns:ds="http://schemas.openxmlformats.org/officeDocument/2006/customXml" ds:itemID="{5D879090-1BA6-4AE5-AC1E-8B52F8741949}"/>
</file>

<file path=docProps/app.xml><?xml version="1.0" encoding="utf-8"?>
<Properties xmlns="http://schemas.openxmlformats.org/officeDocument/2006/extended-properties" xmlns:vt="http://schemas.openxmlformats.org/officeDocument/2006/docPropsVTypes">
  <TotalTime>1459</TotalTime>
  <Words>1386</Words>
  <Application>Microsoft Macintosh PowerPoint</Application>
  <PresentationFormat>On-screen Show (16:9)</PresentationFormat>
  <Paragraphs>105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Times New Roman</vt:lpstr>
      <vt:lpstr>Wingdings</vt:lpstr>
      <vt:lpstr>TUNI Theme</vt:lpstr>
      <vt:lpstr>The politics of parental leave policies in Finland</vt:lpstr>
      <vt:lpstr>The starting point of the family leave reform must be reconciliation of work and family and wellbeing of children and families (Finnish Confederation of Professionals, STTK)</vt:lpstr>
      <vt:lpstr>Finnish family leave system </vt:lpstr>
      <vt:lpstr>Obstacles to family leave reform</vt:lpstr>
      <vt:lpstr>Case: Failed family leave reform (2015–2018)  </vt:lpstr>
      <vt:lpstr>Protagonists of the reform </vt:lpstr>
      <vt:lpstr>Agenda-setting phase: struggles over framing</vt:lpstr>
      <vt:lpstr>Agenda-setting phase: struggles over framing</vt:lpstr>
      <vt:lpstr>Reform process begins – with strict political framework conditions</vt:lpstr>
      <vt:lpstr>Negotiation phase </vt:lpstr>
      <vt:lpstr>Negotiation phase  </vt:lpstr>
      <vt:lpstr>Stalling of the reform </vt:lpstr>
      <vt:lpstr>Politics of knowledge-production </vt:lpstr>
      <vt:lpstr>Conclusions for politics of parental leave policies  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sidelining of gender equality in a corporatist and knowledge-oriented regime:  the case of failed family leave reform</dc:title>
  <cp:lastModifiedBy>Anna Elomäki (TAU)</cp:lastModifiedBy>
  <cp:revision>76</cp:revision>
  <cp:lastPrinted>2021-09-16T06:14:08Z</cp:lastPrinted>
  <dcterms:modified xsi:type="dcterms:W3CDTF">2021-09-16T12:38:43Z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0x010100BBE55CF1927D4A448F1216C7AA3780F4</vt:lpwstr>
  </property>
</Properties>
</file>