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 id="2147483739" r:id="rId2"/>
  </p:sldMasterIdLst>
  <p:notesMasterIdLst>
    <p:notesMasterId r:id="rId14"/>
  </p:notesMasterIdLst>
  <p:handoutMasterIdLst>
    <p:handoutMasterId r:id="rId15"/>
  </p:handoutMasterIdLst>
  <p:sldIdLst>
    <p:sldId id="328" r:id="rId3"/>
    <p:sldId id="347" r:id="rId4"/>
    <p:sldId id="349" r:id="rId5"/>
    <p:sldId id="354" r:id="rId6"/>
    <p:sldId id="346" r:id="rId7"/>
    <p:sldId id="336" r:id="rId8"/>
    <p:sldId id="350" r:id="rId9"/>
    <p:sldId id="358" r:id="rId10"/>
    <p:sldId id="359" r:id="rId11"/>
    <p:sldId id="357" r:id="rId12"/>
    <p:sldId id="35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112B"/>
    <a:srgbClr val="F43131"/>
    <a:srgbClr val="55ACEE"/>
    <a:srgbClr val="5D315E"/>
    <a:srgbClr val="8431A6"/>
    <a:srgbClr val="7CE6D8"/>
    <a:srgbClr val="CB0000"/>
    <a:srgbClr val="C60000"/>
    <a:srgbClr val="144382"/>
    <a:srgbClr val="9231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41"/>
    <p:restoredTop sz="65884" autoAdjust="0"/>
  </p:normalViewPr>
  <p:slideViewPr>
    <p:cSldViewPr snapToGrid="0" snapToObjects="1">
      <p:cViewPr varScale="1">
        <p:scale>
          <a:sx n="67" d="100"/>
          <a:sy n="67" d="100"/>
        </p:scale>
        <p:origin x="684" y="44"/>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42" d="100"/>
          <a:sy n="142" d="100"/>
        </p:scale>
        <p:origin x="484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uzana Dancikova" userId="4f12d2b106959885" providerId="LiveId" clId="{C281EB08-7967-48C2-90CD-CBAC67DE28B2}"/>
    <pc:docChg chg="undo custSel modSld">
      <pc:chgData name="Zuzana Dancikova" userId="4f12d2b106959885" providerId="LiveId" clId="{C281EB08-7967-48C2-90CD-CBAC67DE28B2}" dt="2021-09-14T18:50:12.857" v="253" actId="255"/>
      <pc:docMkLst>
        <pc:docMk/>
      </pc:docMkLst>
      <pc:sldChg chg="modSp mod">
        <pc:chgData name="Zuzana Dancikova" userId="4f12d2b106959885" providerId="LiveId" clId="{C281EB08-7967-48C2-90CD-CBAC67DE28B2}" dt="2021-09-14T18:48:56.693" v="246" actId="20577"/>
        <pc:sldMkLst>
          <pc:docMk/>
          <pc:sldMk cId="2616981259" sldId="336"/>
        </pc:sldMkLst>
        <pc:spChg chg="mod">
          <ac:chgData name="Zuzana Dancikova" userId="4f12d2b106959885" providerId="LiveId" clId="{C281EB08-7967-48C2-90CD-CBAC67DE28B2}" dt="2021-09-14T18:45:45.823" v="217" actId="1076"/>
          <ac:spMkLst>
            <pc:docMk/>
            <pc:sldMk cId="2616981259" sldId="336"/>
            <ac:spMk id="3" creationId="{70AABAD5-A12C-614F-B581-AF5CB4F5A2E7}"/>
          </ac:spMkLst>
        </pc:spChg>
        <pc:spChg chg="mod">
          <ac:chgData name="Zuzana Dancikova" userId="4f12d2b106959885" providerId="LiveId" clId="{C281EB08-7967-48C2-90CD-CBAC67DE28B2}" dt="2021-09-14T18:48:56.693" v="246" actId="20577"/>
          <ac:spMkLst>
            <pc:docMk/>
            <pc:sldMk cId="2616981259" sldId="336"/>
            <ac:spMk id="10" creationId="{6F340114-1495-45DB-AEF9-9C560DA68AFE}"/>
          </ac:spMkLst>
        </pc:spChg>
      </pc:sldChg>
      <pc:sldChg chg="modSp mod">
        <pc:chgData name="Zuzana Dancikova" userId="4f12d2b106959885" providerId="LiveId" clId="{C281EB08-7967-48C2-90CD-CBAC67DE28B2}" dt="2021-09-14T18:49:02.337" v="247" actId="20577"/>
        <pc:sldMkLst>
          <pc:docMk/>
          <pc:sldMk cId="4100090796" sldId="346"/>
        </pc:sldMkLst>
        <pc:spChg chg="mod">
          <ac:chgData name="Zuzana Dancikova" userId="4f12d2b106959885" providerId="LiveId" clId="{C281EB08-7967-48C2-90CD-CBAC67DE28B2}" dt="2021-09-14T18:44:40.942" v="208" actId="255"/>
          <ac:spMkLst>
            <pc:docMk/>
            <pc:sldMk cId="4100090796" sldId="346"/>
            <ac:spMk id="3" creationId="{70AABAD5-A12C-614F-B581-AF5CB4F5A2E7}"/>
          </ac:spMkLst>
        </pc:spChg>
        <pc:spChg chg="mod">
          <ac:chgData name="Zuzana Dancikova" userId="4f12d2b106959885" providerId="LiveId" clId="{C281EB08-7967-48C2-90CD-CBAC67DE28B2}" dt="2021-09-14T18:49:02.337" v="247" actId="20577"/>
          <ac:spMkLst>
            <pc:docMk/>
            <pc:sldMk cId="4100090796" sldId="346"/>
            <ac:spMk id="7" creationId="{74C8B2BD-E5AB-0949-8C18-281B033FFAE8}"/>
          </ac:spMkLst>
        </pc:spChg>
      </pc:sldChg>
      <pc:sldChg chg="modSp mod">
        <pc:chgData name="Zuzana Dancikova" userId="4f12d2b106959885" providerId="LiveId" clId="{C281EB08-7967-48C2-90CD-CBAC67DE28B2}" dt="2021-09-14T18:49:18.328" v="250" actId="20577"/>
        <pc:sldMkLst>
          <pc:docMk/>
          <pc:sldMk cId="2339847958" sldId="347"/>
        </pc:sldMkLst>
        <pc:spChg chg="mod">
          <ac:chgData name="Zuzana Dancikova" userId="4f12d2b106959885" providerId="LiveId" clId="{C281EB08-7967-48C2-90CD-CBAC67DE28B2}" dt="2021-09-14T18:49:18.328" v="250" actId="20577"/>
          <ac:spMkLst>
            <pc:docMk/>
            <pc:sldMk cId="2339847958" sldId="347"/>
            <ac:spMk id="2" creationId="{902E1CE0-6AA2-4280-A5D8-064EA3827DC0}"/>
          </ac:spMkLst>
        </pc:spChg>
        <pc:spChg chg="mod">
          <ac:chgData name="Zuzana Dancikova" userId="4f12d2b106959885" providerId="LiveId" clId="{C281EB08-7967-48C2-90CD-CBAC67DE28B2}" dt="2021-09-14T18:28:19.817" v="81" actId="2711"/>
          <ac:spMkLst>
            <pc:docMk/>
            <pc:sldMk cId="2339847958" sldId="347"/>
            <ac:spMk id="3" creationId="{8AE3061F-6547-4115-A480-B10F97B42B80}"/>
          </ac:spMkLst>
        </pc:spChg>
      </pc:sldChg>
      <pc:sldChg chg="modSp mod">
        <pc:chgData name="Zuzana Dancikova" userId="4f12d2b106959885" providerId="LiveId" clId="{C281EB08-7967-48C2-90CD-CBAC67DE28B2}" dt="2021-09-14T18:49:13.251" v="249" actId="20577"/>
        <pc:sldMkLst>
          <pc:docMk/>
          <pc:sldMk cId="1556617746" sldId="349"/>
        </pc:sldMkLst>
        <pc:spChg chg="mod">
          <ac:chgData name="Zuzana Dancikova" userId="4f12d2b106959885" providerId="LiveId" clId="{C281EB08-7967-48C2-90CD-CBAC67DE28B2}" dt="2021-09-14T18:43:44.635" v="201" actId="255"/>
          <ac:spMkLst>
            <pc:docMk/>
            <pc:sldMk cId="1556617746" sldId="349"/>
            <ac:spMk id="3" creationId="{70AABAD5-A12C-614F-B581-AF5CB4F5A2E7}"/>
          </ac:spMkLst>
        </pc:spChg>
        <pc:spChg chg="mod">
          <ac:chgData name="Zuzana Dancikova" userId="4f12d2b106959885" providerId="LiveId" clId="{C281EB08-7967-48C2-90CD-CBAC67DE28B2}" dt="2021-09-14T18:49:13.251" v="249" actId="20577"/>
          <ac:spMkLst>
            <pc:docMk/>
            <pc:sldMk cId="1556617746" sldId="349"/>
            <ac:spMk id="10" creationId="{B774FFEA-F6B7-489B-A7F4-0285D3067469}"/>
          </ac:spMkLst>
        </pc:spChg>
      </pc:sldChg>
      <pc:sldChg chg="modSp mod">
        <pc:chgData name="Zuzana Dancikova" userId="4f12d2b106959885" providerId="LiveId" clId="{C281EB08-7967-48C2-90CD-CBAC67DE28B2}" dt="2021-09-14T18:48:51.961" v="245" actId="20577"/>
        <pc:sldMkLst>
          <pc:docMk/>
          <pc:sldMk cId="1496029525" sldId="350"/>
        </pc:sldMkLst>
        <pc:spChg chg="mod">
          <ac:chgData name="Zuzana Dancikova" userId="4f12d2b106959885" providerId="LiveId" clId="{C281EB08-7967-48C2-90CD-CBAC67DE28B2}" dt="2021-09-14T18:48:21.775" v="240" actId="255"/>
          <ac:spMkLst>
            <pc:docMk/>
            <pc:sldMk cId="1496029525" sldId="350"/>
            <ac:spMk id="3" creationId="{70AABAD5-A12C-614F-B581-AF5CB4F5A2E7}"/>
          </ac:spMkLst>
        </pc:spChg>
        <pc:spChg chg="mod">
          <ac:chgData name="Zuzana Dancikova" userId="4f12d2b106959885" providerId="LiveId" clId="{C281EB08-7967-48C2-90CD-CBAC67DE28B2}" dt="2021-09-14T18:48:51.961" v="245" actId="20577"/>
          <ac:spMkLst>
            <pc:docMk/>
            <pc:sldMk cId="1496029525" sldId="350"/>
            <ac:spMk id="10" creationId="{830BF659-4E1E-4D16-A353-66F3946DE016}"/>
          </ac:spMkLst>
        </pc:spChg>
      </pc:sldChg>
      <pc:sldChg chg="modSp mod">
        <pc:chgData name="Zuzana Dancikova" userId="4f12d2b106959885" providerId="LiveId" clId="{C281EB08-7967-48C2-90CD-CBAC67DE28B2}" dt="2021-09-14T18:50:12.857" v="253" actId="255"/>
        <pc:sldMkLst>
          <pc:docMk/>
          <pc:sldMk cId="2844577448" sldId="353"/>
        </pc:sldMkLst>
        <pc:spChg chg="mod">
          <ac:chgData name="Zuzana Dancikova" userId="4f12d2b106959885" providerId="LiveId" clId="{C281EB08-7967-48C2-90CD-CBAC67DE28B2}" dt="2021-09-14T18:50:12.857" v="253" actId="255"/>
          <ac:spMkLst>
            <pc:docMk/>
            <pc:sldMk cId="2844577448" sldId="353"/>
            <ac:spMk id="3" creationId="{4909CF2E-AB9E-47F7-9162-1AED3E1FC374}"/>
          </ac:spMkLst>
        </pc:spChg>
      </pc:sldChg>
      <pc:sldChg chg="modSp mod">
        <pc:chgData name="Zuzana Dancikova" userId="4f12d2b106959885" providerId="LiveId" clId="{C281EB08-7967-48C2-90CD-CBAC67DE28B2}" dt="2021-09-14T18:49:07.947" v="248" actId="20577"/>
        <pc:sldMkLst>
          <pc:docMk/>
          <pc:sldMk cId="2413381897" sldId="354"/>
        </pc:sldMkLst>
        <pc:spChg chg="mod">
          <ac:chgData name="Zuzana Dancikova" userId="4f12d2b106959885" providerId="LiveId" clId="{C281EB08-7967-48C2-90CD-CBAC67DE28B2}" dt="2021-09-14T18:45:40.080" v="216" actId="1076"/>
          <ac:spMkLst>
            <pc:docMk/>
            <pc:sldMk cId="2413381897" sldId="354"/>
            <ac:spMk id="3" creationId="{70AABAD5-A12C-614F-B581-AF5CB4F5A2E7}"/>
          </ac:spMkLst>
        </pc:spChg>
        <pc:spChg chg="mod">
          <ac:chgData name="Zuzana Dancikova" userId="4f12d2b106959885" providerId="LiveId" clId="{C281EB08-7967-48C2-90CD-CBAC67DE28B2}" dt="2021-09-14T18:49:07.947" v="248" actId="20577"/>
          <ac:spMkLst>
            <pc:docMk/>
            <pc:sldMk cId="2413381897" sldId="354"/>
            <ac:spMk id="10" creationId="{CC2CC733-81CE-49FE-8715-C57636B58A51}"/>
          </ac:spMkLst>
        </pc:spChg>
      </pc:sldChg>
      <pc:sldChg chg="modSp mod">
        <pc:chgData name="Zuzana Dancikova" userId="4f12d2b106959885" providerId="LiveId" clId="{C281EB08-7967-48C2-90CD-CBAC67DE28B2}" dt="2021-09-14T18:48:36.601" v="242" actId="20577"/>
        <pc:sldMkLst>
          <pc:docMk/>
          <pc:sldMk cId="2825595736" sldId="357"/>
        </pc:sldMkLst>
        <pc:spChg chg="mod">
          <ac:chgData name="Zuzana Dancikova" userId="4f12d2b106959885" providerId="LiveId" clId="{C281EB08-7967-48C2-90CD-CBAC67DE28B2}" dt="2021-09-14T18:48:29.889" v="241" actId="255"/>
          <ac:spMkLst>
            <pc:docMk/>
            <pc:sldMk cId="2825595736" sldId="357"/>
            <ac:spMk id="3" creationId="{70AABAD5-A12C-614F-B581-AF5CB4F5A2E7}"/>
          </ac:spMkLst>
        </pc:spChg>
        <pc:spChg chg="mod">
          <ac:chgData name="Zuzana Dancikova" userId="4f12d2b106959885" providerId="LiveId" clId="{C281EB08-7967-48C2-90CD-CBAC67DE28B2}" dt="2021-09-14T18:48:36.601" v="242" actId="20577"/>
          <ac:spMkLst>
            <pc:docMk/>
            <pc:sldMk cId="2825595736" sldId="357"/>
            <ac:spMk id="10" creationId="{FBF0F250-D589-4DD7-A2BC-2B2EC58FE197}"/>
          </ac:spMkLst>
        </pc:spChg>
      </pc:sldChg>
      <pc:sldChg chg="modSp mod">
        <pc:chgData name="Zuzana Dancikova" userId="4f12d2b106959885" providerId="LiveId" clId="{C281EB08-7967-48C2-90CD-CBAC67DE28B2}" dt="2021-09-14T18:48:47.410" v="244" actId="20577"/>
        <pc:sldMkLst>
          <pc:docMk/>
          <pc:sldMk cId="3034229777" sldId="358"/>
        </pc:sldMkLst>
        <pc:spChg chg="mod">
          <ac:chgData name="Zuzana Dancikova" userId="4f12d2b106959885" providerId="LiveId" clId="{C281EB08-7967-48C2-90CD-CBAC67DE28B2}" dt="2021-09-14T18:46:37.575" v="226" actId="255"/>
          <ac:spMkLst>
            <pc:docMk/>
            <pc:sldMk cId="3034229777" sldId="358"/>
            <ac:spMk id="3" creationId="{70AABAD5-A12C-614F-B581-AF5CB4F5A2E7}"/>
          </ac:spMkLst>
        </pc:spChg>
        <pc:spChg chg="mod">
          <ac:chgData name="Zuzana Dancikova" userId="4f12d2b106959885" providerId="LiveId" clId="{C281EB08-7967-48C2-90CD-CBAC67DE28B2}" dt="2021-09-14T18:48:47.410" v="244" actId="20577"/>
          <ac:spMkLst>
            <pc:docMk/>
            <pc:sldMk cId="3034229777" sldId="358"/>
            <ac:spMk id="10" creationId="{830BF659-4E1E-4D16-A353-66F3946DE016}"/>
          </ac:spMkLst>
        </pc:spChg>
      </pc:sldChg>
      <pc:sldChg chg="modSp mod">
        <pc:chgData name="Zuzana Dancikova" userId="4f12d2b106959885" providerId="LiveId" clId="{C281EB08-7967-48C2-90CD-CBAC67DE28B2}" dt="2021-09-14T18:48:42.867" v="243" actId="20577"/>
        <pc:sldMkLst>
          <pc:docMk/>
          <pc:sldMk cId="4233461894" sldId="359"/>
        </pc:sldMkLst>
        <pc:spChg chg="mod">
          <ac:chgData name="Zuzana Dancikova" userId="4f12d2b106959885" providerId="LiveId" clId="{C281EB08-7967-48C2-90CD-CBAC67DE28B2}" dt="2021-09-14T18:47:44.186" v="237" actId="20577"/>
          <ac:spMkLst>
            <pc:docMk/>
            <pc:sldMk cId="4233461894" sldId="359"/>
            <ac:spMk id="3" creationId="{70AABAD5-A12C-614F-B581-AF5CB4F5A2E7}"/>
          </ac:spMkLst>
        </pc:spChg>
        <pc:spChg chg="mod">
          <ac:chgData name="Zuzana Dancikova" userId="4f12d2b106959885" providerId="LiveId" clId="{C281EB08-7967-48C2-90CD-CBAC67DE28B2}" dt="2021-09-14T18:48:42.867" v="243" actId="20577"/>
          <ac:spMkLst>
            <pc:docMk/>
            <pc:sldMk cId="4233461894" sldId="359"/>
            <ac:spMk id="10" creationId="{830BF659-4E1E-4D16-A353-66F3946DE01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B796B7-D905-444F-B7E5-35F5F8E1B27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Roboto Regular" pitchFamily="2" charset="0"/>
            </a:endParaRPr>
          </a:p>
        </p:txBody>
      </p:sp>
      <p:sp>
        <p:nvSpPr>
          <p:cNvPr id="3" name="Date Placeholder 2">
            <a:extLst>
              <a:ext uri="{FF2B5EF4-FFF2-40B4-BE49-F238E27FC236}">
                <a16:creationId xmlns:a16="http://schemas.microsoft.com/office/drawing/2014/main" id="{87C70992-F13D-9445-A93B-A128240B70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599F5F8-1068-864C-9F88-EA5177FB90C8}" type="datetimeFigureOut">
              <a:rPr lang="en-US" smtClean="0">
                <a:latin typeface="Roboto Regular" pitchFamily="2" charset="0"/>
              </a:rPr>
              <a:t>9/14/2021</a:t>
            </a:fld>
            <a:endParaRPr lang="en-US" dirty="0">
              <a:latin typeface="Roboto Regular" pitchFamily="2" charset="0"/>
            </a:endParaRPr>
          </a:p>
        </p:txBody>
      </p:sp>
      <p:sp>
        <p:nvSpPr>
          <p:cNvPr id="4" name="Footer Placeholder 3">
            <a:extLst>
              <a:ext uri="{FF2B5EF4-FFF2-40B4-BE49-F238E27FC236}">
                <a16:creationId xmlns:a16="http://schemas.microsoft.com/office/drawing/2014/main" id="{7962488C-5D8A-564E-A9C3-98C9B8A9A9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Roboto Regular" pitchFamily="2" charset="0"/>
            </a:endParaRPr>
          </a:p>
        </p:txBody>
      </p:sp>
      <p:sp>
        <p:nvSpPr>
          <p:cNvPr id="5" name="Slide Number Placeholder 4">
            <a:extLst>
              <a:ext uri="{FF2B5EF4-FFF2-40B4-BE49-F238E27FC236}">
                <a16:creationId xmlns:a16="http://schemas.microsoft.com/office/drawing/2014/main" id="{B52B907B-3D58-794E-9743-A506A6F2EF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697120-A176-3446-8D70-944DFC23D451}" type="slidenum">
              <a:rPr lang="en-US" smtClean="0">
                <a:latin typeface="Roboto Regular" pitchFamily="2" charset="0"/>
              </a:rPr>
              <a:t>‹#›</a:t>
            </a:fld>
            <a:endParaRPr lang="en-US" dirty="0">
              <a:latin typeface="Roboto Regular" pitchFamily="2" charset="0"/>
            </a:endParaRPr>
          </a:p>
        </p:txBody>
      </p:sp>
    </p:spTree>
    <p:extLst>
      <p:ext uri="{BB962C8B-B14F-4D97-AF65-F5344CB8AC3E}">
        <p14:creationId xmlns:p14="http://schemas.microsoft.com/office/powerpoint/2010/main" val="395079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C66F50-A641-46A9-9F19-1683F12E2649}" type="datetimeFigureOut">
              <a:rPr lang="en-US" smtClean="0"/>
              <a:t>9/14/2021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E6BB2-D140-4C35-AA34-9FA7829B20F7}" type="slidenum">
              <a:rPr lang="en-US" smtClean="0"/>
              <a:t>‹#›</a:t>
            </a:fld>
            <a:endParaRPr lang="en-US"/>
          </a:p>
        </p:txBody>
      </p:sp>
    </p:spTree>
    <p:extLst>
      <p:ext uri="{BB962C8B-B14F-4D97-AF65-F5344CB8AC3E}">
        <p14:creationId xmlns:p14="http://schemas.microsoft.com/office/powerpoint/2010/main" val="3772363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Leave policy fathers are gaining increasing attention from policymakers as well as academics, research has suggested they can, among other beneficial effects, help contribute to gender equality in the labor market and relatedly, in the sharing of unpaid work between mothers and fathers </a:t>
            </a:r>
          </a:p>
          <a:p>
            <a:pPr marL="628650" lvl="1" indent="-171450">
              <a:buFontTx/>
              <a:buChar char="-"/>
            </a:pPr>
            <a:r>
              <a:rPr lang="en-US" dirty="0"/>
              <a:t>in the short run by balancing the sharing of unpaid leave time</a:t>
            </a:r>
          </a:p>
          <a:p>
            <a:pPr marL="628650" lvl="1" indent="-171450">
              <a:buFontTx/>
              <a:buChar char="-"/>
            </a:pPr>
            <a:r>
              <a:rPr lang="en-US" dirty="0"/>
              <a:t>and in the long run by establishing new, more gender equal routines among parents</a:t>
            </a:r>
          </a:p>
          <a:p>
            <a:pPr marL="171450" lvl="0" indent="-171450">
              <a:buFontTx/>
              <a:buChar char="-"/>
            </a:pPr>
            <a:r>
              <a:rPr lang="en-US" dirty="0"/>
              <a:t>And so researchers &amp; policy-makers have been advocating the introduction of daddy quotas: periods of well-paid leave set aside for fathers and not transferable to mothers, the more radical proposals arguing for periods of equal length to be set aside for mothers &amp; fathers (Dearing, 2016)</a:t>
            </a:r>
          </a:p>
          <a:p>
            <a:pPr marL="171450" lvl="0" indent="-171450">
              <a:buFontTx/>
              <a:buChar char="-"/>
            </a:pPr>
            <a:r>
              <a:rPr lang="en-US" dirty="0"/>
              <a:t>The underlying assumption has been that when parents are offered a well-remunerated leave for fathers, and they lose this time if fathers don’t use it, fathers will be motivated to take the leave</a:t>
            </a:r>
          </a:p>
          <a:p>
            <a:pPr marL="171450" lvl="0" indent="-171450">
              <a:buFontTx/>
              <a:buChar char="-"/>
            </a:pPr>
            <a:r>
              <a:rPr lang="en-US" dirty="0"/>
              <a:t>Uptake in early adopting countries like Sweden or Norway or later adopters like Germany has been promising, however, far from universal. And so increasingly, attention is paid to the way context constraints uptake, for example, studies increasingly focus on workplaces, the focus on and understanding of the role of gendered context in shaping uptake of such ‘best practice’ policies is still limited</a:t>
            </a:r>
          </a:p>
          <a:p>
            <a:endParaRPr lang="en-US" dirty="0"/>
          </a:p>
        </p:txBody>
      </p:sp>
      <p:sp>
        <p:nvSpPr>
          <p:cNvPr id="4" name="Slide Number Placeholder 3"/>
          <p:cNvSpPr>
            <a:spLocks noGrp="1"/>
          </p:cNvSpPr>
          <p:nvPr>
            <p:ph type="sldNum" sz="quarter" idx="5"/>
          </p:nvPr>
        </p:nvSpPr>
        <p:spPr/>
        <p:txBody>
          <a:bodyPr/>
          <a:lstStyle/>
          <a:p>
            <a:fld id="{3F7E6BB2-D140-4C35-AA34-9FA7829B20F7}" type="slidenum">
              <a:rPr lang="en-US" smtClean="0"/>
              <a:t>2</a:t>
            </a:fld>
            <a:endParaRPr lang="en-US"/>
          </a:p>
        </p:txBody>
      </p:sp>
    </p:spTree>
    <p:extLst>
      <p:ext uri="{BB962C8B-B14F-4D97-AF65-F5344CB8AC3E}">
        <p14:creationId xmlns:p14="http://schemas.microsoft.com/office/powerpoint/2010/main" val="2148730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800" dirty="0">
                <a:solidFill>
                  <a:srgbClr val="201F1E"/>
                </a:solidFill>
                <a:effectLst/>
                <a:latin typeface="Calibri" panose="020F0502020204030204" pitchFamily="34" charset="0"/>
                <a:ea typeface="Times New Roman" panose="02020603050405020304" pitchFamily="18" charset="0"/>
              </a:rPr>
              <a:t>Most micro-level studies analyzing uptake of leave by fathers build on economic/ bargaining approaches and sociological or gender approaches – often pitting the two against each other and suggesting it’s either parents’ income differentials or their individual gender role attitudes that drive their decision on fathers’ leave-taking. We definitely agree that both economic factors and individual gender roles are likely to shape parents’ decision-making. </a:t>
            </a:r>
          </a:p>
          <a:p>
            <a:pPr marL="342900" marR="0" lvl="0" indent="-342900">
              <a:spcBef>
                <a:spcPts val="0"/>
              </a:spcBef>
              <a:spcAft>
                <a:spcPts val="0"/>
              </a:spcAft>
              <a:buFont typeface="Calibri" panose="020F0502020204030204" pitchFamily="34" charset="0"/>
              <a:buChar char="-"/>
            </a:pPr>
            <a:r>
              <a:rPr lang="en-US" sz="1800" dirty="0">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However, feminist scholars, like Barbara </a:t>
            </a:r>
            <a:r>
              <a:rPr lang="en-US" sz="1800" dirty="0" err="1">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Risman</a:t>
            </a:r>
            <a:r>
              <a:rPr lang="en-US" sz="1800" dirty="0">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 have critiqued such a conceptualization of gender – </a:t>
            </a:r>
            <a:r>
              <a:rPr lang="en-US" sz="1800" dirty="0" err="1">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Risman</a:t>
            </a:r>
            <a:r>
              <a:rPr lang="en-US" sz="1800" dirty="0">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 argues that gender is a structure – and while it affects parents’ decision-making by shaping their individual attitudes, it also affects them through interaction with others or through gendered institutions. </a:t>
            </a:r>
            <a:r>
              <a:rPr lang="en-US" sz="1800" dirty="0" err="1">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Risman’s</a:t>
            </a:r>
            <a:r>
              <a:rPr lang="en-US" sz="1800" dirty="0">
                <a:solidFill>
                  <a:srgbClr val="201F1E"/>
                </a:solidFill>
                <a:effectLst/>
                <a:latin typeface="Calibri" panose="020F0502020204030204" pitchFamily="34" charset="0"/>
                <a:ea typeface="Calibri" panose="020F0502020204030204" pitchFamily="34" charset="0"/>
                <a:cs typeface="Times New Roman" panose="02020603050405020304" pitchFamily="18" charset="0"/>
              </a:rPr>
              <a:t> conceptualization of gender insists gender is complex – and different across time and space – in other words gender is different in different contexts</a:t>
            </a:r>
          </a:p>
          <a:p>
            <a:pPr marL="342900" marR="0" lvl="0" indent="-342900">
              <a:spcBef>
                <a:spcPts val="0"/>
              </a:spcBef>
              <a:spcAft>
                <a:spcPts val="0"/>
              </a:spcAft>
              <a:buFont typeface="Calibri" panose="020F0502020204030204" pitchFamily="34" charset="0"/>
              <a:buChar char="-"/>
            </a:pPr>
            <a:r>
              <a:rPr lang="en-US" sz="1800" dirty="0">
                <a:solidFill>
                  <a:srgbClr val="201F1E"/>
                </a:solidFill>
                <a:effectLst/>
                <a:latin typeface="Calibri" panose="020F0502020204030204" pitchFamily="34" charset="0"/>
                <a:cs typeface="Times New Roman" panose="02020603050405020304" pitchFamily="18" charset="0"/>
              </a:rPr>
              <a:t>In this way </a:t>
            </a:r>
            <a:r>
              <a:rPr lang="en-US" sz="1800" dirty="0" err="1">
                <a:solidFill>
                  <a:srgbClr val="201F1E"/>
                </a:solidFill>
                <a:effectLst/>
                <a:latin typeface="Calibri" panose="020F0502020204030204" pitchFamily="34" charset="0"/>
                <a:cs typeface="Times New Roman" panose="02020603050405020304" pitchFamily="18" charset="0"/>
              </a:rPr>
              <a:t>Risman’s</a:t>
            </a:r>
            <a:r>
              <a:rPr lang="en-US" sz="1800" dirty="0">
                <a:solidFill>
                  <a:srgbClr val="201F1E"/>
                </a:solidFill>
                <a:effectLst/>
                <a:latin typeface="Calibri" panose="020F0502020204030204" pitchFamily="34" charset="0"/>
                <a:cs typeface="Times New Roman" panose="02020603050405020304" pitchFamily="18" charset="0"/>
              </a:rPr>
              <a:t> conceptualization helps draw attention to the ways gendered context affects behavior – and so how uptake of similar ‘best practice’ policies may differ in different contexts</a:t>
            </a:r>
          </a:p>
          <a:p>
            <a:pPr marL="342900" marR="0" lvl="0" indent="-342900">
              <a:spcBef>
                <a:spcPts val="0"/>
              </a:spcBef>
              <a:spcAft>
                <a:spcPts val="0"/>
              </a:spcAft>
              <a:buFont typeface="Calibri" panose="020F0502020204030204" pitchFamily="34" charset="0"/>
              <a:buChar char="-"/>
            </a:pPr>
            <a:r>
              <a:rPr lang="en-US" sz="1800" dirty="0">
                <a:solidFill>
                  <a:srgbClr val="201F1E"/>
                </a:solidFill>
                <a:effectLst/>
                <a:latin typeface="Calibri" panose="020F0502020204030204" pitchFamily="34" charset="0"/>
                <a:cs typeface="Times New Roman" panose="02020603050405020304" pitchFamily="18" charset="0"/>
              </a:rPr>
              <a:t>And so when a seemingly best practice policy is introduced, its uptake may be significantly shaped by context - including policy specifics, pre-existing policies, the associated discourse or prevalent gendered norms about division of labor</a:t>
            </a:r>
            <a:endParaRPr lang="en-US" dirty="0"/>
          </a:p>
        </p:txBody>
      </p:sp>
      <p:sp>
        <p:nvSpPr>
          <p:cNvPr id="4" name="Slide Number Placeholder 3"/>
          <p:cNvSpPr>
            <a:spLocks noGrp="1"/>
          </p:cNvSpPr>
          <p:nvPr>
            <p:ph type="sldNum" sz="quarter" idx="5"/>
          </p:nvPr>
        </p:nvSpPr>
        <p:spPr/>
        <p:txBody>
          <a:bodyPr/>
          <a:lstStyle/>
          <a:p>
            <a:fld id="{3F7E6BB2-D140-4C35-AA34-9FA7829B20F7}" type="slidenum">
              <a:rPr lang="en-US" smtClean="0"/>
              <a:t>3</a:t>
            </a:fld>
            <a:endParaRPr lang="en-US"/>
          </a:p>
        </p:txBody>
      </p:sp>
    </p:spTree>
    <p:extLst>
      <p:ext uri="{BB962C8B-B14F-4D97-AF65-F5344CB8AC3E}">
        <p14:creationId xmlns:p14="http://schemas.microsoft.com/office/powerpoint/2010/main" val="1553331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dirty="0"/>
              <a:t>the still relatively new Slovak leave policy – and previously not researched - At a first look, it seems like a best practice daddy quota – fathers are entitled to 28 weeks of ‘maternity benefit’ amounting to 75% of their previous income, however, the benefit is not taxed, so most fathers get their full previous income. A small fraction get less, those, whose income is higher than the benefit cap.</a:t>
            </a:r>
          </a:p>
          <a:p>
            <a:pPr marL="342900" marR="0" lvl="0" indent="-342900">
              <a:spcBef>
                <a:spcPts val="0"/>
              </a:spcBef>
              <a:spcAft>
                <a:spcPts val="0"/>
              </a:spcAft>
              <a:buFont typeface="Calibri" panose="020F0502020204030204" pitchFamily="34" charset="0"/>
              <a:buChar char="-"/>
            </a:pPr>
            <a:r>
              <a:rPr lang="en-US" dirty="0"/>
              <a:t>However, the policy was introduced into a specific gendered context:</a:t>
            </a:r>
          </a:p>
          <a:p>
            <a:pPr marL="800100" marR="0" lvl="1" indent="-342900">
              <a:spcBef>
                <a:spcPts val="0"/>
              </a:spcBef>
              <a:spcAft>
                <a:spcPts val="0"/>
              </a:spcAft>
              <a:buFont typeface="Calibri" panose="020F0502020204030204" pitchFamily="34" charset="0"/>
              <a:buChar char="-"/>
            </a:pPr>
            <a:r>
              <a:rPr lang="en-US" dirty="0"/>
              <a:t>Pre-existing policy meant that fathers as well as mothers are allowed to work during their leave. If they’re self-employed, they can continue earning without restrictions, if they’re employed, they can continue with paid work as long as they switch employers, positions or contracts. This option hasn’t been known to be use by mothers during their 6-month leave following giving birth, however, anecdotal evidence suggested fathers use it widely</a:t>
            </a:r>
          </a:p>
          <a:p>
            <a:pPr marL="800100" marR="0" lvl="1" indent="-342900">
              <a:spcBef>
                <a:spcPts val="0"/>
              </a:spcBef>
              <a:spcAft>
                <a:spcPts val="0"/>
              </a:spcAft>
              <a:buFont typeface="Calibri" panose="020F0502020204030204" pitchFamily="34" charset="0"/>
              <a:buChar char="-"/>
            </a:pPr>
            <a:r>
              <a:rPr lang="en-US" dirty="0"/>
              <a:t>Secondly, the policy was introduced so to speak accidentally – intended for adoptive parents, but written so as to cover biological fathers, too. This is likely why the policy rollout wasn’t supported with official public discourse advocating its use and benefits – unlike in other countries like Sweden, Norway, or Germany, where similar policies were introduced explicitly to contribute to gender equality. In Slovakia, the policy also wasn’t preceded by public debate, nor did it respond to public demand. Rather, only in 2015-16, about 5 years after the introduction of the policy, an ex-minister started drawing attention to the policy </a:t>
            </a:r>
            <a:r>
              <a:rPr lang="en-US" dirty="0" err="1"/>
              <a:t>publicaly</a:t>
            </a:r>
            <a:r>
              <a:rPr lang="en-US" dirty="0"/>
              <a:t>, and specifically to the option to work on leave, later arguing fathers’ continuing paid work on leave amounted to ‘care’</a:t>
            </a:r>
          </a:p>
          <a:p>
            <a:pPr marL="800100" marR="0" lvl="1" indent="-342900">
              <a:spcBef>
                <a:spcPts val="0"/>
              </a:spcBef>
              <a:spcAft>
                <a:spcPts val="0"/>
              </a:spcAft>
              <a:buFont typeface="Calibri" panose="020F0502020204030204" pitchFamily="34" charset="0"/>
              <a:buChar char="-"/>
            </a:pPr>
            <a:r>
              <a:rPr lang="en-US" dirty="0"/>
              <a:t>Finally, the policy was introduced into a context with a strong default model of leave-sharing: </a:t>
            </a:r>
          </a:p>
          <a:p>
            <a:pPr lvl="2">
              <a:buFontTx/>
              <a:buChar char="-"/>
            </a:pPr>
            <a:r>
              <a:rPr lang="en-US" sz="1200" dirty="0">
                <a:latin typeface="Arial Narrow" panose="020B0606020202030204" pitchFamily="34" charset="0"/>
              </a:rPr>
              <a:t>Lowest employment rates of mothers of young children in the OECD (</a:t>
            </a:r>
            <a:r>
              <a:rPr lang="en-US" sz="1200" dirty="0" err="1">
                <a:latin typeface="Arial Narrow" panose="020B0606020202030204" pitchFamily="34" charset="0"/>
              </a:rPr>
              <a:t>Adema</a:t>
            </a:r>
            <a:r>
              <a:rPr lang="en-US" sz="1200" dirty="0">
                <a:latin typeface="Arial Narrow" panose="020B0606020202030204" pitchFamily="34" charset="0"/>
              </a:rPr>
              <a:t> et al., 2016); most mothers took long leaves and barely any fathers did</a:t>
            </a:r>
          </a:p>
          <a:p>
            <a:pPr lvl="2">
              <a:buFontTx/>
              <a:buChar char="-"/>
            </a:pPr>
            <a:r>
              <a:rPr lang="en-US" sz="1200" dirty="0">
                <a:latin typeface="Arial Narrow" panose="020B0606020202030204" pitchFamily="34" charset="0"/>
              </a:rPr>
              <a:t>In 2012, 60% of Slovaks thought paid leave should be taken entirely by mothers, the highest share in the EU; only 10% thought leave to be shared equally (OECD, 2016) </a:t>
            </a:r>
            <a:endParaRPr lang="en-US" dirty="0"/>
          </a:p>
        </p:txBody>
      </p:sp>
      <p:sp>
        <p:nvSpPr>
          <p:cNvPr id="4" name="Slide Number Placeholder 3"/>
          <p:cNvSpPr>
            <a:spLocks noGrp="1"/>
          </p:cNvSpPr>
          <p:nvPr>
            <p:ph type="sldNum" sz="quarter" idx="5"/>
          </p:nvPr>
        </p:nvSpPr>
        <p:spPr/>
        <p:txBody>
          <a:bodyPr/>
          <a:lstStyle/>
          <a:p>
            <a:fld id="{3F7E6BB2-D140-4C35-AA34-9FA7829B20F7}" type="slidenum">
              <a:rPr lang="en-US" smtClean="0"/>
              <a:t>4</a:t>
            </a:fld>
            <a:endParaRPr lang="en-US"/>
          </a:p>
        </p:txBody>
      </p:sp>
    </p:spTree>
    <p:extLst>
      <p:ext uri="{BB962C8B-B14F-4D97-AF65-F5344CB8AC3E}">
        <p14:creationId xmlns:p14="http://schemas.microsoft.com/office/powerpoint/2010/main" val="1406546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r>
              <a:rPr lang="en-US" dirty="0"/>
              <a:t>So, what we aim to do with this paper is to </a:t>
            </a:r>
          </a:p>
          <a:p>
            <a:pPr marL="171450" lvl="0" indent="-171450">
              <a:buFontTx/>
              <a:buChar char="-"/>
            </a:pPr>
            <a:r>
              <a:rPr lang="en-US" dirty="0"/>
              <a:t>Investigate how a different gendered context may affect the uptake by fathers of a seemingly best practice policy</a:t>
            </a:r>
          </a:p>
          <a:p>
            <a:pPr marL="171450" lvl="0" indent="-171450">
              <a:buFontTx/>
              <a:buChar char="-"/>
            </a:pPr>
            <a:r>
              <a:rPr lang="en-US" dirty="0"/>
              <a:t>And we want to do this by investigating a new leave policy introduced in Slovakia in 2011 - so at the same time we are aiming to paint an empirical picture of uptake patterns of this policy</a:t>
            </a:r>
          </a:p>
          <a:p>
            <a:pPr marL="0" lvl="0" indent="0">
              <a:buFontTx/>
              <a:buNone/>
            </a:pPr>
            <a:endParaRPr lang="en-US" dirty="0"/>
          </a:p>
          <a:p>
            <a:pPr marL="0" lvl="0" indent="0">
              <a:buFontTx/>
              <a:buNone/>
            </a:pPr>
            <a:r>
              <a:rPr lang="en-US" dirty="0"/>
              <a:t>Our research questions are:</a:t>
            </a:r>
          </a:p>
          <a:p>
            <a:pPr marL="171450" lvl="0" indent="-171450">
              <a:buFontTx/>
              <a:buChar char="-"/>
            </a:pPr>
            <a:r>
              <a:rPr lang="en-US" dirty="0"/>
              <a:t>What are the patterns of leave policy uptake by fathers in Slovakia?</a:t>
            </a:r>
          </a:p>
          <a:p>
            <a:pPr marL="171450" lvl="0" indent="-171450">
              <a:buFontTx/>
              <a:buChar char="-"/>
            </a:pPr>
            <a:r>
              <a:rPr lang="en-US" dirty="0"/>
              <a:t>In what ways may these patterns have been shaped by the gendered context?</a:t>
            </a:r>
          </a:p>
          <a:p>
            <a:pPr marL="0" lvl="0" indent="0">
              <a:buFontTx/>
              <a:buNone/>
            </a:pPr>
            <a:endParaRPr lang="en-US" dirty="0"/>
          </a:p>
        </p:txBody>
      </p:sp>
      <p:sp>
        <p:nvSpPr>
          <p:cNvPr id="4" name="Slide Number Placeholder 3"/>
          <p:cNvSpPr>
            <a:spLocks noGrp="1"/>
          </p:cNvSpPr>
          <p:nvPr>
            <p:ph type="sldNum" sz="quarter" idx="5"/>
          </p:nvPr>
        </p:nvSpPr>
        <p:spPr/>
        <p:txBody>
          <a:bodyPr/>
          <a:lstStyle/>
          <a:p>
            <a:fld id="{3F7E6BB2-D140-4C35-AA34-9FA7829B20F7}" type="slidenum">
              <a:rPr lang="en-US" smtClean="0"/>
              <a:t>5</a:t>
            </a:fld>
            <a:endParaRPr lang="en-US"/>
          </a:p>
        </p:txBody>
      </p:sp>
    </p:spTree>
    <p:extLst>
      <p:ext uri="{BB962C8B-B14F-4D97-AF65-F5344CB8AC3E}">
        <p14:creationId xmlns:p14="http://schemas.microsoft.com/office/powerpoint/2010/main" val="560716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sz="1800" dirty="0">
                <a:solidFill>
                  <a:srgbClr val="201F1E"/>
                </a:solidFill>
                <a:effectLst/>
                <a:latin typeface="Calibri" panose="020F0502020204030204" pitchFamily="34" charset="0"/>
                <a:ea typeface="Times New Roman" panose="02020603050405020304" pitchFamily="18" charset="0"/>
              </a:rPr>
              <a:t>To analyze the uptake patterns:</a:t>
            </a:r>
          </a:p>
          <a:p>
            <a:pPr marL="800100" marR="0" lvl="1" indent="-342900">
              <a:spcBef>
                <a:spcPts val="0"/>
              </a:spcBef>
              <a:spcAft>
                <a:spcPts val="0"/>
              </a:spcAft>
              <a:buFont typeface="Calibri" panose="020F0502020204030204" pitchFamily="34" charset="0"/>
              <a:buChar char="-"/>
            </a:pPr>
            <a:r>
              <a:rPr lang="en-US" sz="1800" dirty="0">
                <a:solidFill>
                  <a:srgbClr val="201F1E"/>
                </a:solidFill>
                <a:effectLst/>
                <a:latin typeface="Calibri" panose="020F0502020204030204" pitchFamily="34" charset="0"/>
                <a:ea typeface="Times New Roman" panose="02020603050405020304" pitchFamily="18" charset="0"/>
              </a:rPr>
              <a:t>analyze descriptive data on pace of uptake and work on leave and running a regression analysis of the determinants of uptake</a:t>
            </a:r>
            <a:endParaRPr lang="en-US" sz="1800" dirty="0">
              <a:effectLst/>
              <a:latin typeface="Times New Roman" panose="02020603050405020304" pitchFamily="18" charset="0"/>
              <a:ea typeface="Times New Roman" panose="02020603050405020304" pitchFamily="18" charset="0"/>
            </a:endParaRPr>
          </a:p>
          <a:p>
            <a:pPr marL="800100" marR="0" lvl="1" indent="-342900">
              <a:spcBef>
                <a:spcPts val="0"/>
              </a:spcBef>
              <a:spcAft>
                <a:spcPts val="0"/>
              </a:spcAft>
              <a:buFont typeface="Calibri" panose="020F0502020204030204" pitchFamily="34" charset="0"/>
              <a:buChar char="-"/>
            </a:pPr>
            <a:r>
              <a:rPr lang="en-US" sz="1800" dirty="0">
                <a:solidFill>
                  <a:srgbClr val="201F1E"/>
                </a:solidFill>
                <a:effectLst/>
                <a:latin typeface="Calibri" panose="020F0502020204030204" pitchFamily="34" charset="0"/>
                <a:ea typeface="Times New Roman" panose="02020603050405020304" pitchFamily="18" charset="0"/>
              </a:rPr>
              <a:t>When it comes to the interpretation of the data, we compare our findings with findings from Norway, Sweden or Germany – countries where similar ‘best practice’ policies have been introduced, however, the gendered context in terms of institutions was different</a:t>
            </a:r>
            <a:endParaRPr lang="en-US" sz="1800" dirty="0">
              <a:effectLst/>
              <a:latin typeface="Arial Narrow" panose="020B0606020202030204" pitchFamily="34" charset="0"/>
              <a:ea typeface="Calibri" panose="020F0502020204030204" pitchFamily="34" charset="0"/>
              <a:cs typeface="Times New Roman" panose="02020603050405020304" pitchFamily="18" charset="0"/>
            </a:endParaRPr>
          </a:p>
          <a:p>
            <a:endParaRPr lang="en-US" dirty="0"/>
          </a:p>
          <a:p>
            <a:pPr marL="171450" indent="-171450">
              <a:buFontTx/>
              <a:buChar char="-"/>
            </a:pPr>
            <a:r>
              <a:rPr lang="en-US" dirty="0"/>
              <a:t>Descriptive and multivariate analyses allow us to paint an empirical picture of what is going on with fathers’ leave in a new &amp; different context</a:t>
            </a:r>
          </a:p>
          <a:p>
            <a:pPr marL="171450" indent="-171450">
              <a:buFontTx/>
              <a:buChar char="-"/>
            </a:pPr>
            <a:r>
              <a:rPr lang="en-US" dirty="0"/>
              <a:t>And the comparison with findings from a different context help us understand how differences in context may be contributing to differences in uptake</a:t>
            </a:r>
          </a:p>
          <a:p>
            <a:pPr marL="171450" indent="-171450">
              <a:buFontTx/>
              <a:buChar char="-"/>
            </a:pPr>
            <a:endParaRPr lang="en-US" dirty="0"/>
          </a:p>
          <a:p>
            <a:pPr marL="171450" indent="-171450">
              <a:buFontTx/>
              <a:buChar char="-"/>
            </a:pPr>
            <a:r>
              <a:rPr lang="en-US" dirty="0"/>
              <a:t>Finally, we work with a unique administrative dataset of all fathers eligible for leave from 2011, when the leave was introduced, until 2019, which was the most recent data we could get at the time of analysis</a:t>
            </a:r>
          </a:p>
        </p:txBody>
      </p:sp>
      <p:sp>
        <p:nvSpPr>
          <p:cNvPr id="4" name="Slide Number Placeholder 3"/>
          <p:cNvSpPr>
            <a:spLocks noGrp="1"/>
          </p:cNvSpPr>
          <p:nvPr>
            <p:ph type="sldNum" sz="quarter" idx="5"/>
          </p:nvPr>
        </p:nvSpPr>
        <p:spPr/>
        <p:txBody>
          <a:bodyPr/>
          <a:lstStyle/>
          <a:p>
            <a:fld id="{3F7E6BB2-D140-4C35-AA34-9FA7829B20F7}" type="slidenum">
              <a:rPr lang="en-US" smtClean="0"/>
              <a:t>6</a:t>
            </a:fld>
            <a:endParaRPr lang="en-US"/>
          </a:p>
        </p:txBody>
      </p:sp>
    </p:spTree>
    <p:extLst>
      <p:ext uri="{BB962C8B-B14F-4D97-AF65-F5344CB8AC3E}">
        <p14:creationId xmlns:p14="http://schemas.microsoft.com/office/powerpoint/2010/main" val="1105851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dirty="0"/>
              <a:t>Our findings show that despite the generosity of the policy, uptake of the Slovak leave policy has been relatively slow, starting in the low hundreds of fathers in the first year, and then growing steadily, however, reaching only a projected 23.2 % fathers taking leave compared to the number of children born in 2019, 8 years since introduction (projected means the estimate is based on data for the first six months of the year)</a:t>
            </a:r>
          </a:p>
          <a:p>
            <a:pPr marL="342900" marR="0" lvl="0" indent="-342900">
              <a:spcBef>
                <a:spcPts val="0"/>
              </a:spcBef>
              <a:spcAft>
                <a:spcPts val="0"/>
              </a:spcAft>
              <a:buFont typeface="Calibri" panose="020F0502020204030204" pitchFamily="34" charset="0"/>
              <a:buChar char="-"/>
            </a:pPr>
            <a:r>
              <a:rPr lang="en-US" dirty="0"/>
              <a:t>In comparison </a:t>
            </a:r>
          </a:p>
          <a:p>
            <a:pPr marL="800100" marR="0" lvl="1" indent="-342900">
              <a:spcBef>
                <a:spcPts val="0"/>
              </a:spcBef>
              <a:spcAft>
                <a:spcPts val="0"/>
              </a:spcAft>
              <a:buFont typeface="Calibri" panose="020F0502020204030204" pitchFamily="34" charset="0"/>
              <a:buChar char="-"/>
            </a:pPr>
            <a:r>
              <a:rPr lang="en-US" dirty="0"/>
              <a:t>in Germany - 34% of fathers took leave in 2014 - 7 years since introduction, up from 3.5% in 2006, the year before the introduction of the daddy quota</a:t>
            </a:r>
          </a:p>
          <a:p>
            <a:pPr marL="800100" marR="0" lvl="1" indent="-342900">
              <a:spcBef>
                <a:spcPts val="0"/>
              </a:spcBef>
              <a:spcAft>
                <a:spcPts val="0"/>
              </a:spcAft>
              <a:buFont typeface="Calibri" panose="020F0502020204030204" pitchFamily="34" charset="0"/>
              <a:buChar char="-"/>
            </a:pPr>
            <a:r>
              <a:rPr lang="en-US" dirty="0"/>
              <a:t>In Norway – 85% of fathers took leave in 2000 - 7 years since introduction, up from 4% in 1993, when the policy was introduced</a:t>
            </a:r>
          </a:p>
          <a:p>
            <a:pPr marL="342900" marR="0" lvl="0" indent="-342900">
              <a:spcBef>
                <a:spcPts val="0"/>
              </a:spcBef>
              <a:spcAft>
                <a:spcPts val="0"/>
              </a:spcAft>
              <a:buFont typeface="Calibri" panose="020F0502020204030204" pitchFamily="34" charset="0"/>
              <a:buChar char="-"/>
            </a:pPr>
            <a:r>
              <a:rPr lang="en-US" dirty="0"/>
              <a:t>Interpretation</a:t>
            </a:r>
          </a:p>
          <a:p>
            <a:pPr marL="800100" marR="0" lvl="1" indent="-342900">
              <a:spcBef>
                <a:spcPts val="0"/>
              </a:spcBef>
              <a:spcAft>
                <a:spcPts val="0"/>
              </a:spcAft>
              <a:buFont typeface="Calibri" panose="020F0502020204030204" pitchFamily="34" charset="0"/>
              <a:buChar char="-"/>
            </a:pPr>
            <a:r>
              <a:rPr lang="en-US" dirty="0"/>
              <a:t>Discourse - the difference in pace of uptake could be explained with the help of discourse, which in both Germany and Norway was explicitly focused on the redistribution of paid and unpaid work by mothers and fathers</a:t>
            </a:r>
          </a:p>
          <a:p>
            <a:pPr marL="1257300" marR="0" lvl="2" indent="-342900">
              <a:spcBef>
                <a:spcPts val="0"/>
              </a:spcBef>
              <a:spcAft>
                <a:spcPts val="0"/>
              </a:spcAft>
              <a:buFont typeface="Calibri" panose="020F0502020204030204" pitchFamily="34" charset="0"/>
              <a:buChar char="-"/>
            </a:pPr>
            <a:r>
              <a:rPr lang="en-US" dirty="0"/>
              <a:t>In Germany the leave was introduced to deliberately ‘</a:t>
            </a:r>
            <a:r>
              <a:rPr lang="en-US" sz="1800" b="0" i="0" u="none" strike="noStrike" baseline="0" dirty="0">
                <a:solidFill>
                  <a:srgbClr val="000000"/>
                </a:solidFill>
                <a:latin typeface="AdvOT46dcae81"/>
              </a:rPr>
              <a:t>foster gender equality by both accelerating women</a:t>
            </a:r>
            <a:r>
              <a:rPr lang="en-US" sz="1800" b="0" i="0" u="none" strike="noStrike" baseline="0" dirty="0">
                <a:solidFill>
                  <a:srgbClr val="000000"/>
                </a:solidFill>
                <a:latin typeface="AdvOT46dcae81+20"/>
              </a:rPr>
              <a:t>’</a:t>
            </a:r>
            <a:r>
              <a:rPr lang="en-US" sz="1800" b="0" i="0" u="none" strike="noStrike" baseline="0" dirty="0">
                <a:solidFill>
                  <a:srgbClr val="000000"/>
                </a:solidFill>
                <a:latin typeface="AdvOT46dcae81"/>
              </a:rPr>
              <a:t>s return to the </a:t>
            </a:r>
            <a:r>
              <a:rPr lang="en-US" sz="1800" b="0" i="0" u="none" strike="noStrike" baseline="0" dirty="0" err="1">
                <a:solidFill>
                  <a:srgbClr val="000000"/>
                </a:solidFill>
                <a:latin typeface="AdvOT46dcae81"/>
              </a:rPr>
              <a:t>labour</a:t>
            </a:r>
            <a:r>
              <a:rPr lang="en-US" sz="1800" b="0" i="0" u="none" strike="noStrike" baseline="0" dirty="0">
                <a:solidFill>
                  <a:srgbClr val="000000"/>
                </a:solidFill>
                <a:latin typeface="AdvOT46dcae81"/>
              </a:rPr>
              <a:t> market and increasing fathers</a:t>
            </a:r>
            <a:r>
              <a:rPr lang="en-US" sz="1800" b="0" i="0" u="none" strike="noStrike" baseline="0" dirty="0">
                <a:solidFill>
                  <a:srgbClr val="000000"/>
                </a:solidFill>
                <a:latin typeface="AdvOT46dcae81+20"/>
              </a:rPr>
              <a:t>’ </a:t>
            </a:r>
            <a:r>
              <a:rPr lang="en-US" sz="1800" b="0" i="0" u="none" strike="noStrike" baseline="0" dirty="0">
                <a:solidFill>
                  <a:srgbClr val="000000"/>
                </a:solidFill>
                <a:latin typeface="AdvOT46dcae81"/>
              </a:rPr>
              <a:t>share in childcare (Reimer, </a:t>
            </a:r>
            <a:r>
              <a:rPr lang="en-US" sz="1800" b="0" i="0" u="none" strike="noStrike" baseline="0" dirty="0">
                <a:solidFill>
                  <a:srgbClr val="000085"/>
                </a:solidFill>
                <a:latin typeface="AdvOT46dcae81"/>
              </a:rPr>
              <a:t>2013</a:t>
            </a:r>
            <a:r>
              <a:rPr lang="en-US" sz="1800" b="0" i="0" u="none" strike="noStrike" baseline="0" dirty="0">
                <a:solidFill>
                  <a:srgbClr val="000000"/>
                </a:solidFill>
                <a:latin typeface="AdvOT46dcae81"/>
              </a:rPr>
              <a:t>)’, Reimer reports two best practice characteristics were expected to be effective: the non-transferability and the high wage-replacement rate</a:t>
            </a:r>
          </a:p>
          <a:p>
            <a:pPr marL="1257300" marR="0" lvl="2" indent="-342900">
              <a:spcBef>
                <a:spcPts val="0"/>
              </a:spcBef>
              <a:spcAft>
                <a:spcPts val="0"/>
              </a:spcAft>
              <a:buFont typeface="Calibri" panose="020F0502020204030204" pitchFamily="34" charset="0"/>
              <a:buChar char="-"/>
            </a:pPr>
            <a:r>
              <a:rPr lang="en-US" dirty="0"/>
              <a:t>In Norway, the explicit goal was to ‘change the gendered division of work’ as well as to strengthen father-child relationships (</a:t>
            </a:r>
            <a:r>
              <a:rPr lang="en-US" dirty="0" err="1"/>
              <a:t>Brandth</a:t>
            </a:r>
            <a:r>
              <a:rPr lang="en-US" dirty="0"/>
              <a:t> &amp; </a:t>
            </a:r>
            <a:r>
              <a:rPr lang="en-US" dirty="0" err="1"/>
              <a:t>Kvande</a:t>
            </a:r>
            <a:r>
              <a:rPr lang="en-US" dirty="0"/>
              <a:t>, 2009)</a:t>
            </a:r>
          </a:p>
          <a:p>
            <a:pPr marL="1257300" marR="0" lvl="2" indent="-342900">
              <a:spcBef>
                <a:spcPts val="0"/>
              </a:spcBef>
              <a:spcAft>
                <a:spcPts val="0"/>
              </a:spcAft>
              <a:buFont typeface="Calibri" panose="020F0502020204030204" pitchFamily="34" charset="0"/>
              <a:buChar char="-"/>
            </a:pPr>
            <a:r>
              <a:rPr lang="en-US" dirty="0"/>
              <a:t>In contrast: I mentioned already the Slovak policy was not introduced with the explicit goal of motivating fathers to take leave – in fact, in 2016, one tabloid reported on the leave policy with the bombastic headline: ‘Slovaks discovered a loophole in the social security system’ – suggesting using the leave was somehow illicit</a:t>
            </a:r>
          </a:p>
          <a:p>
            <a:pPr marL="800100" marR="0" lvl="1" indent="-342900">
              <a:spcBef>
                <a:spcPts val="0"/>
              </a:spcBef>
              <a:spcAft>
                <a:spcPts val="0"/>
              </a:spcAft>
              <a:buFont typeface="Calibri" panose="020F0502020204030204" pitchFamily="34" charset="0"/>
              <a:buChar char="-"/>
            </a:pPr>
            <a:r>
              <a:rPr lang="en-US" dirty="0"/>
              <a:t>Traditional norms on division of leave – the slower initial uptake could also be explained with the help of more prevalent traditional norms on mothers’ and fathers’ leave-taking</a:t>
            </a:r>
          </a:p>
          <a:p>
            <a:pPr marL="800100" marR="0" lvl="1" indent="-342900">
              <a:spcBef>
                <a:spcPts val="0"/>
              </a:spcBef>
              <a:spcAft>
                <a:spcPts val="0"/>
              </a:spcAft>
              <a:buFont typeface="Calibri" panose="020F0502020204030204" pitchFamily="34" charset="0"/>
              <a:buChar char="-"/>
            </a:pPr>
            <a:endParaRPr lang="en-US" dirty="0"/>
          </a:p>
          <a:p>
            <a:pPr marL="342900" marR="0" lvl="0" indent="-342900">
              <a:spcBef>
                <a:spcPts val="0"/>
              </a:spcBef>
              <a:spcAft>
                <a:spcPts val="0"/>
              </a:spcAft>
              <a:buFont typeface="Calibri" panose="020F0502020204030204" pitchFamily="34" charset="0"/>
              <a:buChar char="-"/>
            </a:pPr>
            <a:endParaRPr lang="en-US" dirty="0"/>
          </a:p>
        </p:txBody>
      </p:sp>
      <p:sp>
        <p:nvSpPr>
          <p:cNvPr id="4" name="Slide Number Placeholder 3"/>
          <p:cNvSpPr>
            <a:spLocks noGrp="1"/>
          </p:cNvSpPr>
          <p:nvPr>
            <p:ph type="sldNum" sz="quarter" idx="5"/>
          </p:nvPr>
        </p:nvSpPr>
        <p:spPr/>
        <p:txBody>
          <a:bodyPr/>
          <a:lstStyle/>
          <a:p>
            <a:fld id="{3F7E6BB2-D140-4C35-AA34-9FA7829B20F7}" type="slidenum">
              <a:rPr lang="en-US" smtClean="0"/>
              <a:t>7</a:t>
            </a:fld>
            <a:endParaRPr lang="en-US"/>
          </a:p>
        </p:txBody>
      </p:sp>
    </p:spTree>
    <p:extLst>
      <p:ext uri="{BB962C8B-B14F-4D97-AF65-F5344CB8AC3E}">
        <p14:creationId xmlns:p14="http://schemas.microsoft.com/office/powerpoint/2010/main" val="1588380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dirty="0"/>
              <a:t>Our findings show that despite the generosity of the policy, uptake of the Slovak leave policy has been relatively slow, starting in the low hundreds of fathers in the first year, and then growing steadily, however, reaching only a projected 23.2 % fathers taking leave compared to the number of children born in 2019, 8 years since introduction (projected means the estimate is based on data for the first six months of the year)</a:t>
            </a:r>
          </a:p>
          <a:p>
            <a:pPr marL="342900" marR="0" lvl="0" indent="-342900">
              <a:spcBef>
                <a:spcPts val="0"/>
              </a:spcBef>
              <a:spcAft>
                <a:spcPts val="0"/>
              </a:spcAft>
              <a:buFont typeface="Calibri" panose="020F0502020204030204" pitchFamily="34" charset="0"/>
              <a:buChar char="-"/>
            </a:pPr>
            <a:r>
              <a:rPr lang="en-US" dirty="0"/>
              <a:t>In comparison </a:t>
            </a:r>
          </a:p>
          <a:p>
            <a:pPr marL="800100" marR="0" lvl="1" indent="-342900">
              <a:spcBef>
                <a:spcPts val="0"/>
              </a:spcBef>
              <a:spcAft>
                <a:spcPts val="0"/>
              </a:spcAft>
              <a:buFont typeface="Calibri" panose="020F0502020204030204" pitchFamily="34" charset="0"/>
              <a:buChar char="-"/>
            </a:pPr>
            <a:r>
              <a:rPr lang="en-US" dirty="0"/>
              <a:t>in Germany - 34% of fathers took leave in 2014 - 7 years since introduction, up from 3.5% in 2006, the year before the introduction of the daddy quota</a:t>
            </a:r>
          </a:p>
          <a:p>
            <a:pPr marL="800100" marR="0" lvl="1" indent="-342900">
              <a:spcBef>
                <a:spcPts val="0"/>
              </a:spcBef>
              <a:spcAft>
                <a:spcPts val="0"/>
              </a:spcAft>
              <a:buFont typeface="Calibri" panose="020F0502020204030204" pitchFamily="34" charset="0"/>
              <a:buChar char="-"/>
            </a:pPr>
            <a:r>
              <a:rPr lang="en-US" dirty="0"/>
              <a:t>In Norway – 85% of fathers took leave in 2000 - 7 years since introduction, up from 4% in 1993, when the policy was introduced</a:t>
            </a:r>
          </a:p>
          <a:p>
            <a:pPr marL="342900" marR="0" lvl="0" indent="-342900">
              <a:spcBef>
                <a:spcPts val="0"/>
              </a:spcBef>
              <a:spcAft>
                <a:spcPts val="0"/>
              </a:spcAft>
              <a:buFont typeface="Calibri" panose="020F0502020204030204" pitchFamily="34" charset="0"/>
              <a:buChar char="-"/>
            </a:pPr>
            <a:r>
              <a:rPr lang="en-US" dirty="0"/>
              <a:t>Interpretation</a:t>
            </a:r>
          </a:p>
          <a:p>
            <a:pPr marL="800100" marR="0" lvl="1" indent="-342900">
              <a:spcBef>
                <a:spcPts val="0"/>
              </a:spcBef>
              <a:spcAft>
                <a:spcPts val="0"/>
              </a:spcAft>
              <a:buFont typeface="Calibri" panose="020F0502020204030204" pitchFamily="34" charset="0"/>
              <a:buChar char="-"/>
            </a:pPr>
            <a:r>
              <a:rPr lang="en-US" dirty="0"/>
              <a:t>Discourse - the difference in pace of uptake could be explained with the help of discourse, which in both Germany and Norway was explicitly focused on the redistribution of paid and unpaid work by mothers and fathers</a:t>
            </a:r>
          </a:p>
          <a:p>
            <a:pPr marL="1257300" marR="0" lvl="2" indent="-342900">
              <a:spcBef>
                <a:spcPts val="0"/>
              </a:spcBef>
              <a:spcAft>
                <a:spcPts val="0"/>
              </a:spcAft>
              <a:buFont typeface="Calibri" panose="020F0502020204030204" pitchFamily="34" charset="0"/>
              <a:buChar char="-"/>
            </a:pPr>
            <a:r>
              <a:rPr lang="en-US" dirty="0"/>
              <a:t>In Germany the leave was introduced to deliberately ‘</a:t>
            </a:r>
            <a:r>
              <a:rPr lang="en-US" sz="1800" b="0" i="0" u="none" strike="noStrike" baseline="0" dirty="0">
                <a:solidFill>
                  <a:srgbClr val="000000"/>
                </a:solidFill>
                <a:latin typeface="AdvOT46dcae81"/>
              </a:rPr>
              <a:t>foster gender equality by both accelerating women</a:t>
            </a:r>
            <a:r>
              <a:rPr lang="en-US" sz="1800" b="0" i="0" u="none" strike="noStrike" baseline="0" dirty="0">
                <a:solidFill>
                  <a:srgbClr val="000000"/>
                </a:solidFill>
                <a:latin typeface="AdvOT46dcae81+20"/>
              </a:rPr>
              <a:t>’</a:t>
            </a:r>
            <a:r>
              <a:rPr lang="en-US" sz="1800" b="0" i="0" u="none" strike="noStrike" baseline="0" dirty="0">
                <a:solidFill>
                  <a:srgbClr val="000000"/>
                </a:solidFill>
                <a:latin typeface="AdvOT46dcae81"/>
              </a:rPr>
              <a:t>s return to the </a:t>
            </a:r>
            <a:r>
              <a:rPr lang="en-US" sz="1800" b="0" i="0" u="none" strike="noStrike" baseline="0" dirty="0" err="1">
                <a:solidFill>
                  <a:srgbClr val="000000"/>
                </a:solidFill>
                <a:latin typeface="AdvOT46dcae81"/>
              </a:rPr>
              <a:t>labour</a:t>
            </a:r>
            <a:r>
              <a:rPr lang="en-US" sz="1800" b="0" i="0" u="none" strike="noStrike" baseline="0" dirty="0">
                <a:solidFill>
                  <a:srgbClr val="000000"/>
                </a:solidFill>
                <a:latin typeface="AdvOT46dcae81"/>
              </a:rPr>
              <a:t> market and increasing fathers</a:t>
            </a:r>
            <a:r>
              <a:rPr lang="en-US" sz="1800" b="0" i="0" u="none" strike="noStrike" baseline="0" dirty="0">
                <a:solidFill>
                  <a:srgbClr val="000000"/>
                </a:solidFill>
                <a:latin typeface="AdvOT46dcae81+20"/>
              </a:rPr>
              <a:t>’ </a:t>
            </a:r>
            <a:r>
              <a:rPr lang="en-US" sz="1800" b="0" i="0" u="none" strike="noStrike" baseline="0" dirty="0">
                <a:solidFill>
                  <a:srgbClr val="000000"/>
                </a:solidFill>
                <a:latin typeface="AdvOT46dcae81"/>
              </a:rPr>
              <a:t>share in childcare (Reimer, </a:t>
            </a:r>
            <a:r>
              <a:rPr lang="en-US" sz="1800" b="0" i="0" u="none" strike="noStrike" baseline="0" dirty="0">
                <a:solidFill>
                  <a:srgbClr val="000085"/>
                </a:solidFill>
                <a:latin typeface="AdvOT46dcae81"/>
              </a:rPr>
              <a:t>2013</a:t>
            </a:r>
            <a:r>
              <a:rPr lang="en-US" sz="1800" b="0" i="0" u="none" strike="noStrike" baseline="0" dirty="0">
                <a:solidFill>
                  <a:srgbClr val="000000"/>
                </a:solidFill>
                <a:latin typeface="AdvOT46dcae81"/>
              </a:rPr>
              <a:t>)’, Reimer reports two best practice characteristics were expected to be effective: the non-transferability and the high wage-replacement rate</a:t>
            </a:r>
          </a:p>
          <a:p>
            <a:pPr marL="1257300" marR="0" lvl="2" indent="-342900">
              <a:spcBef>
                <a:spcPts val="0"/>
              </a:spcBef>
              <a:spcAft>
                <a:spcPts val="0"/>
              </a:spcAft>
              <a:buFont typeface="Calibri" panose="020F0502020204030204" pitchFamily="34" charset="0"/>
              <a:buChar char="-"/>
            </a:pPr>
            <a:r>
              <a:rPr lang="en-US" dirty="0"/>
              <a:t>In Norway, the explicit goal was to ‘change the gendered division of work’ as well as to strengthen father-child relationships (</a:t>
            </a:r>
            <a:r>
              <a:rPr lang="en-US" dirty="0" err="1"/>
              <a:t>Brandth</a:t>
            </a:r>
            <a:r>
              <a:rPr lang="en-US" dirty="0"/>
              <a:t> &amp; </a:t>
            </a:r>
            <a:r>
              <a:rPr lang="en-US" dirty="0" err="1"/>
              <a:t>Kvande</a:t>
            </a:r>
            <a:r>
              <a:rPr lang="en-US" dirty="0"/>
              <a:t>, 2009)</a:t>
            </a:r>
          </a:p>
          <a:p>
            <a:pPr marL="1257300" marR="0" lvl="2" indent="-342900">
              <a:spcBef>
                <a:spcPts val="0"/>
              </a:spcBef>
              <a:spcAft>
                <a:spcPts val="0"/>
              </a:spcAft>
              <a:buFont typeface="Calibri" panose="020F0502020204030204" pitchFamily="34" charset="0"/>
              <a:buChar char="-"/>
            </a:pPr>
            <a:r>
              <a:rPr lang="en-US" dirty="0"/>
              <a:t>In contrast: I mentioned already the Slovak policy was not introduced with the explicit goal of motivating fathers to take leave – in fact, in 2016, one tabloid reported on the leave policy with the bombastic headline: ‘Slovaks discovered a loophole in the social security system’ – suggesting using the leave was somehow illicit</a:t>
            </a:r>
          </a:p>
          <a:p>
            <a:pPr marL="800100" marR="0" lvl="1" indent="-342900">
              <a:spcBef>
                <a:spcPts val="0"/>
              </a:spcBef>
              <a:spcAft>
                <a:spcPts val="0"/>
              </a:spcAft>
              <a:buFont typeface="Calibri" panose="020F0502020204030204" pitchFamily="34" charset="0"/>
              <a:buChar char="-"/>
            </a:pPr>
            <a:r>
              <a:rPr lang="en-US" dirty="0"/>
              <a:t>Traditional norms on division of leave – the slower initial uptake could also be explained with the help of more prevalent traditional norms on mothers’ and fathers’ leave-taking</a:t>
            </a:r>
          </a:p>
          <a:p>
            <a:pPr marL="800100" marR="0" lvl="1" indent="-342900">
              <a:spcBef>
                <a:spcPts val="0"/>
              </a:spcBef>
              <a:spcAft>
                <a:spcPts val="0"/>
              </a:spcAft>
              <a:buFont typeface="Calibri" panose="020F0502020204030204" pitchFamily="34" charset="0"/>
              <a:buChar char="-"/>
            </a:pPr>
            <a:endParaRPr lang="en-US" dirty="0"/>
          </a:p>
          <a:p>
            <a:pPr marL="342900" marR="0" lvl="0" indent="-342900">
              <a:spcBef>
                <a:spcPts val="0"/>
              </a:spcBef>
              <a:spcAft>
                <a:spcPts val="0"/>
              </a:spcAft>
              <a:buFont typeface="Calibri" panose="020F0502020204030204" pitchFamily="34" charset="0"/>
              <a:buChar char="-"/>
            </a:pPr>
            <a:endParaRPr lang="en-US" dirty="0"/>
          </a:p>
        </p:txBody>
      </p:sp>
      <p:sp>
        <p:nvSpPr>
          <p:cNvPr id="4" name="Slide Number Placeholder 3"/>
          <p:cNvSpPr>
            <a:spLocks noGrp="1"/>
          </p:cNvSpPr>
          <p:nvPr>
            <p:ph type="sldNum" sz="quarter" idx="5"/>
          </p:nvPr>
        </p:nvSpPr>
        <p:spPr/>
        <p:txBody>
          <a:bodyPr/>
          <a:lstStyle/>
          <a:p>
            <a:fld id="{3F7E6BB2-D140-4C35-AA34-9FA7829B20F7}" type="slidenum">
              <a:rPr lang="en-US" smtClean="0"/>
              <a:t>8</a:t>
            </a:fld>
            <a:endParaRPr lang="en-US"/>
          </a:p>
        </p:txBody>
      </p:sp>
    </p:spTree>
    <p:extLst>
      <p:ext uri="{BB962C8B-B14F-4D97-AF65-F5344CB8AC3E}">
        <p14:creationId xmlns:p14="http://schemas.microsoft.com/office/powerpoint/2010/main" val="1883854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dirty="0"/>
              <a:t>Our findings show that despite the generosity of the policy, uptake of the Slovak leave policy has been relatively slow, starting in the low hundreds of fathers in the first year, and then growing steadily, however, reaching only a projected 23.2 % fathers taking leave compared to the number of children born in 2019, 8 years since introduction (projected means the estimate is based on data for the first six months of the year)</a:t>
            </a:r>
          </a:p>
          <a:p>
            <a:pPr marL="342900" marR="0" lvl="0" indent="-342900">
              <a:spcBef>
                <a:spcPts val="0"/>
              </a:spcBef>
              <a:spcAft>
                <a:spcPts val="0"/>
              </a:spcAft>
              <a:buFont typeface="Calibri" panose="020F0502020204030204" pitchFamily="34" charset="0"/>
              <a:buChar char="-"/>
            </a:pPr>
            <a:r>
              <a:rPr lang="en-US" dirty="0"/>
              <a:t>In comparison </a:t>
            </a:r>
          </a:p>
          <a:p>
            <a:pPr marL="800100" marR="0" lvl="1" indent="-342900">
              <a:spcBef>
                <a:spcPts val="0"/>
              </a:spcBef>
              <a:spcAft>
                <a:spcPts val="0"/>
              </a:spcAft>
              <a:buFont typeface="Calibri" panose="020F0502020204030204" pitchFamily="34" charset="0"/>
              <a:buChar char="-"/>
            </a:pPr>
            <a:r>
              <a:rPr lang="en-US" dirty="0"/>
              <a:t>in Germany - 34% of fathers took leave in 2014 - 7 years since introduction, up from 3.5% in 2006, the year before the introduction of the daddy quota</a:t>
            </a:r>
          </a:p>
          <a:p>
            <a:pPr marL="800100" marR="0" lvl="1" indent="-342900">
              <a:spcBef>
                <a:spcPts val="0"/>
              </a:spcBef>
              <a:spcAft>
                <a:spcPts val="0"/>
              </a:spcAft>
              <a:buFont typeface="Calibri" panose="020F0502020204030204" pitchFamily="34" charset="0"/>
              <a:buChar char="-"/>
            </a:pPr>
            <a:r>
              <a:rPr lang="en-US" dirty="0"/>
              <a:t>In Norway – 85% of fathers took leave in 2000 - 7 years since introduction, up from 4% in 1993, when the policy was introduced</a:t>
            </a:r>
          </a:p>
          <a:p>
            <a:pPr marL="342900" marR="0" lvl="0" indent="-342900">
              <a:spcBef>
                <a:spcPts val="0"/>
              </a:spcBef>
              <a:spcAft>
                <a:spcPts val="0"/>
              </a:spcAft>
              <a:buFont typeface="Calibri" panose="020F0502020204030204" pitchFamily="34" charset="0"/>
              <a:buChar char="-"/>
            </a:pPr>
            <a:r>
              <a:rPr lang="en-US" dirty="0"/>
              <a:t>Interpretation</a:t>
            </a:r>
          </a:p>
          <a:p>
            <a:pPr marL="800100" marR="0" lvl="1" indent="-342900">
              <a:spcBef>
                <a:spcPts val="0"/>
              </a:spcBef>
              <a:spcAft>
                <a:spcPts val="0"/>
              </a:spcAft>
              <a:buFont typeface="Calibri" panose="020F0502020204030204" pitchFamily="34" charset="0"/>
              <a:buChar char="-"/>
            </a:pPr>
            <a:r>
              <a:rPr lang="en-US" dirty="0"/>
              <a:t>Discourse - the difference in pace of uptake could be explained with the help of discourse, which in both Germany and Norway was explicitly focused on the redistribution of paid and unpaid work by mothers and fathers</a:t>
            </a:r>
          </a:p>
          <a:p>
            <a:pPr marL="1257300" marR="0" lvl="2" indent="-342900">
              <a:spcBef>
                <a:spcPts val="0"/>
              </a:spcBef>
              <a:spcAft>
                <a:spcPts val="0"/>
              </a:spcAft>
              <a:buFont typeface="Calibri" panose="020F0502020204030204" pitchFamily="34" charset="0"/>
              <a:buChar char="-"/>
            </a:pPr>
            <a:r>
              <a:rPr lang="en-US" dirty="0"/>
              <a:t>In Germany the leave was introduced to deliberately ‘</a:t>
            </a:r>
            <a:r>
              <a:rPr lang="en-US" sz="1800" b="0" i="0" u="none" strike="noStrike" baseline="0" dirty="0">
                <a:solidFill>
                  <a:srgbClr val="000000"/>
                </a:solidFill>
                <a:latin typeface="AdvOT46dcae81"/>
              </a:rPr>
              <a:t>foster gender equality by both accelerating women</a:t>
            </a:r>
            <a:r>
              <a:rPr lang="en-US" sz="1800" b="0" i="0" u="none" strike="noStrike" baseline="0" dirty="0">
                <a:solidFill>
                  <a:srgbClr val="000000"/>
                </a:solidFill>
                <a:latin typeface="AdvOT46dcae81+20"/>
              </a:rPr>
              <a:t>’</a:t>
            </a:r>
            <a:r>
              <a:rPr lang="en-US" sz="1800" b="0" i="0" u="none" strike="noStrike" baseline="0" dirty="0">
                <a:solidFill>
                  <a:srgbClr val="000000"/>
                </a:solidFill>
                <a:latin typeface="AdvOT46dcae81"/>
              </a:rPr>
              <a:t>s return to the </a:t>
            </a:r>
            <a:r>
              <a:rPr lang="en-US" sz="1800" b="0" i="0" u="none" strike="noStrike" baseline="0" dirty="0" err="1">
                <a:solidFill>
                  <a:srgbClr val="000000"/>
                </a:solidFill>
                <a:latin typeface="AdvOT46dcae81"/>
              </a:rPr>
              <a:t>labour</a:t>
            </a:r>
            <a:r>
              <a:rPr lang="en-US" sz="1800" b="0" i="0" u="none" strike="noStrike" baseline="0" dirty="0">
                <a:solidFill>
                  <a:srgbClr val="000000"/>
                </a:solidFill>
                <a:latin typeface="AdvOT46dcae81"/>
              </a:rPr>
              <a:t> market and increasing fathers</a:t>
            </a:r>
            <a:r>
              <a:rPr lang="en-US" sz="1800" b="0" i="0" u="none" strike="noStrike" baseline="0" dirty="0">
                <a:solidFill>
                  <a:srgbClr val="000000"/>
                </a:solidFill>
                <a:latin typeface="AdvOT46dcae81+20"/>
              </a:rPr>
              <a:t>’ </a:t>
            </a:r>
            <a:r>
              <a:rPr lang="en-US" sz="1800" b="0" i="0" u="none" strike="noStrike" baseline="0" dirty="0">
                <a:solidFill>
                  <a:srgbClr val="000000"/>
                </a:solidFill>
                <a:latin typeface="AdvOT46dcae81"/>
              </a:rPr>
              <a:t>share in childcare (Reimer, </a:t>
            </a:r>
            <a:r>
              <a:rPr lang="en-US" sz="1800" b="0" i="0" u="none" strike="noStrike" baseline="0" dirty="0">
                <a:solidFill>
                  <a:srgbClr val="000085"/>
                </a:solidFill>
                <a:latin typeface="AdvOT46dcae81"/>
              </a:rPr>
              <a:t>2013</a:t>
            </a:r>
            <a:r>
              <a:rPr lang="en-US" sz="1800" b="0" i="0" u="none" strike="noStrike" baseline="0" dirty="0">
                <a:solidFill>
                  <a:srgbClr val="000000"/>
                </a:solidFill>
                <a:latin typeface="AdvOT46dcae81"/>
              </a:rPr>
              <a:t>)’, Reimer reports two best practice characteristics were expected to be effective: the non-transferability and the high wage-replacement rate</a:t>
            </a:r>
          </a:p>
          <a:p>
            <a:pPr marL="1257300" marR="0" lvl="2" indent="-342900">
              <a:spcBef>
                <a:spcPts val="0"/>
              </a:spcBef>
              <a:spcAft>
                <a:spcPts val="0"/>
              </a:spcAft>
              <a:buFont typeface="Calibri" panose="020F0502020204030204" pitchFamily="34" charset="0"/>
              <a:buChar char="-"/>
            </a:pPr>
            <a:r>
              <a:rPr lang="en-US" dirty="0"/>
              <a:t>In Norway, the explicit goal was to ‘change the gendered division of work’ as well as to strengthen father-child relationships (</a:t>
            </a:r>
            <a:r>
              <a:rPr lang="en-US" dirty="0" err="1"/>
              <a:t>Brandth</a:t>
            </a:r>
            <a:r>
              <a:rPr lang="en-US" dirty="0"/>
              <a:t> &amp; </a:t>
            </a:r>
            <a:r>
              <a:rPr lang="en-US" dirty="0" err="1"/>
              <a:t>Kvande</a:t>
            </a:r>
            <a:r>
              <a:rPr lang="en-US" dirty="0"/>
              <a:t>, 2009)</a:t>
            </a:r>
          </a:p>
          <a:p>
            <a:pPr marL="1257300" marR="0" lvl="2" indent="-342900">
              <a:spcBef>
                <a:spcPts val="0"/>
              </a:spcBef>
              <a:spcAft>
                <a:spcPts val="0"/>
              </a:spcAft>
              <a:buFont typeface="Calibri" panose="020F0502020204030204" pitchFamily="34" charset="0"/>
              <a:buChar char="-"/>
            </a:pPr>
            <a:r>
              <a:rPr lang="en-US" dirty="0"/>
              <a:t>In contrast: I mentioned already the Slovak policy was not introduced with the explicit goal of motivating fathers to take leave – in fact, in 2016, one tabloid reported on the leave policy with the bombastic headline: ‘Slovaks discovered a loophole in the social security system’ – suggesting using the leave was somehow illicit</a:t>
            </a:r>
          </a:p>
          <a:p>
            <a:pPr marL="800100" marR="0" lvl="1" indent="-342900">
              <a:spcBef>
                <a:spcPts val="0"/>
              </a:spcBef>
              <a:spcAft>
                <a:spcPts val="0"/>
              </a:spcAft>
              <a:buFont typeface="Calibri" panose="020F0502020204030204" pitchFamily="34" charset="0"/>
              <a:buChar char="-"/>
            </a:pPr>
            <a:r>
              <a:rPr lang="en-US" dirty="0"/>
              <a:t>Traditional norms on division of leave – the slower initial uptake could also be explained with the help of more prevalent traditional norms on mothers’ and fathers’ leave-taking</a:t>
            </a:r>
          </a:p>
          <a:p>
            <a:pPr marL="800100" marR="0" lvl="1" indent="-342900">
              <a:spcBef>
                <a:spcPts val="0"/>
              </a:spcBef>
              <a:spcAft>
                <a:spcPts val="0"/>
              </a:spcAft>
              <a:buFont typeface="Calibri" panose="020F0502020204030204" pitchFamily="34" charset="0"/>
              <a:buChar char="-"/>
            </a:pPr>
            <a:endParaRPr lang="en-US" dirty="0"/>
          </a:p>
          <a:p>
            <a:pPr marL="342900" marR="0" lvl="0" indent="-342900">
              <a:spcBef>
                <a:spcPts val="0"/>
              </a:spcBef>
              <a:spcAft>
                <a:spcPts val="0"/>
              </a:spcAft>
              <a:buFont typeface="Calibri" panose="020F0502020204030204" pitchFamily="34" charset="0"/>
              <a:buChar char="-"/>
            </a:pPr>
            <a:endParaRPr lang="en-US" dirty="0"/>
          </a:p>
        </p:txBody>
      </p:sp>
      <p:sp>
        <p:nvSpPr>
          <p:cNvPr id="4" name="Slide Number Placeholder 3"/>
          <p:cNvSpPr>
            <a:spLocks noGrp="1"/>
          </p:cNvSpPr>
          <p:nvPr>
            <p:ph type="sldNum" sz="quarter" idx="5"/>
          </p:nvPr>
        </p:nvSpPr>
        <p:spPr/>
        <p:txBody>
          <a:bodyPr/>
          <a:lstStyle/>
          <a:p>
            <a:fld id="{3F7E6BB2-D140-4C35-AA34-9FA7829B20F7}" type="slidenum">
              <a:rPr lang="en-US" smtClean="0"/>
              <a:t>9</a:t>
            </a:fld>
            <a:endParaRPr lang="en-US"/>
          </a:p>
        </p:txBody>
      </p:sp>
    </p:spTree>
    <p:extLst>
      <p:ext uri="{BB962C8B-B14F-4D97-AF65-F5344CB8AC3E}">
        <p14:creationId xmlns:p14="http://schemas.microsoft.com/office/powerpoint/2010/main" val="3951321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Calibri" panose="020F0502020204030204" pitchFamily="34" charset="0"/>
              <a:buChar char="-"/>
            </a:pPr>
            <a:r>
              <a:rPr lang="en-US" dirty="0"/>
              <a:t>To summarize, our findings reveal several unexpected uptake patterns</a:t>
            </a:r>
          </a:p>
          <a:p>
            <a:pPr marL="800100" marR="0" lvl="1" indent="-342900">
              <a:spcBef>
                <a:spcPts val="0"/>
              </a:spcBef>
              <a:spcAft>
                <a:spcPts val="0"/>
              </a:spcAft>
              <a:buFont typeface="Calibri" panose="020F0502020204030204" pitchFamily="34" charset="0"/>
              <a:buChar char="-"/>
            </a:pPr>
            <a:r>
              <a:rPr lang="en-US" dirty="0"/>
              <a:t>Uptake is slower than in Norway or Germany</a:t>
            </a:r>
          </a:p>
          <a:p>
            <a:pPr marL="800100" marR="0" lvl="1" indent="-342900">
              <a:spcBef>
                <a:spcPts val="0"/>
              </a:spcBef>
              <a:spcAft>
                <a:spcPts val="0"/>
              </a:spcAft>
              <a:buFont typeface="Calibri" panose="020F0502020204030204" pitchFamily="34" charset="0"/>
              <a:buChar char="-"/>
            </a:pPr>
            <a:r>
              <a:rPr lang="en-US" dirty="0"/>
              <a:t>A significant proportion of fathers continue working on leave</a:t>
            </a:r>
          </a:p>
          <a:p>
            <a:pPr marL="800100" marR="0" lvl="1" indent="-342900">
              <a:spcBef>
                <a:spcPts val="0"/>
              </a:spcBef>
              <a:spcAft>
                <a:spcPts val="0"/>
              </a:spcAft>
              <a:buFont typeface="Calibri" panose="020F0502020204030204" pitchFamily="34" charset="0"/>
              <a:buChar char="-"/>
            </a:pPr>
            <a:r>
              <a:rPr lang="en-US" dirty="0"/>
              <a:t>And there seem to be differences in variation of uptake – self-employed fathers are more likely to take leave, Roma fathers from marginalized communities much less likely to take leave, and unlike elsewhere, mothers’ income isn’t strongly linked to fathers’ leave-taking</a:t>
            </a:r>
          </a:p>
          <a:p>
            <a:pPr marL="342900" marR="0" lvl="0" indent="-342900">
              <a:spcBef>
                <a:spcPts val="0"/>
              </a:spcBef>
              <a:spcAft>
                <a:spcPts val="0"/>
              </a:spcAft>
              <a:buFont typeface="Calibri" panose="020F0502020204030204" pitchFamily="34" charset="0"/>
              <a:buChar char="-"/>
            </a:pPr>
            <a:r>
              <a:rPr lang="en-US" dirty="0"/>
              <a:t>We argue these uptake patterns point to the importance of context, which can play a strong role in shaping uptake, even with a ‘best practice’ policy – we have found some evidence suggesting that uptake in Slovakia may be shaped by</a:t>
            </a:r>
          </a:p>
          <a:p>
            <a:pPr marL="800100" marR="0" lvl="1" indent="-342900">
              <a:spcBef>
                <a:spcPts val="0"/>
              </a:spcBef>
              <a:spcAft>
                <a:spcPts val="0"/>
              </a:spcAft>
              <a:buFont typeface="Calibri" panose="020F0502020204030204" pitchFamily="34" charset="0"/>
              <a:buChar char="-"/>
            </a:pPr>
            <a:r>
              <a:rPr lang="en-US" dirty="0"/>
              <a:t>Policy design</a:t>
            </a:r>
          </a:p>
          <a:p>
            <a:pPr marL="800100" marR="0" lvl="1" indent="-342900">
              <a:spcBef>
                <a:spcPts val="0"/>
              </a:spcBef>
              <a:spcAft>
                <a:spcPts val="0"/>
              </a:spcAft>
              <a:buFont typeface="Calibri" panose="020F0502020204030204" pitchFamily="34" charset="0"/>
              <a:buChar char="-"/>
            </a:pPr>
            <a:r>
              <a:rPr lang="en-US" dirty="0"/>
              <a:t>Discourse </a:t>
            </a:r>
          </a:p>
          <a:p>
            <a:pPr marL="800100" marR="0" lvl="1" indent="-342900">
              <a:spcBef>
                <a:spcPts val="0"/>
              </a:spcBef>
              <a:spcAft>
                <a:spcPts val="0"/>
              </a:spcAft>
              <a:buFont typeface="Calibri" panose="020F0502020204030204" pitchFamily="34" charset="0"/>
              <a:buChar char="-"/>
            </a:pPr>
            <a:r>
              <a:rPr lang="en-US" dirty="0"/>
              <a:t>Norms</a:t>
            </a:r>
          </a:p>
          <a:p>
            <a:pPr marL="342900" marR="0" lvl="0" indent="-342900">
              <a:spcBef>
                <a:spcPts val="0"/>
              </a:spcBef>
              <a:spcAft>
                <a:spcPts val="0"/>
              </a:spcAft>
              <a:buFont typeface="Calibri" panose="020F0502020204030204" pitchFamily="34" charset="0"/>
              <a:buChar char="-"/>
            </a:pPr>
            <a:r>
              <a:rPr lang="en-US" dirty="0"/>
              <a:t>However, we also find there are significant limitations to what quantitative research can tell us about understanding uptake of leave by fathers and the role context plays in shaping it. So to conclude, we have identified areas for further research</a:t>
            </a:r>
          </a:p>
          <a:p>
            <a:pPr marL="800100" marR="0" lvl="1" indent="-342900">
              <a:spcBef>
                <a:spcPts val="0"/>
              </a:spcBef>
              <a:spcAft>
                <a:spcPts val="0"/>
              </a:spcAft>
              <a:buFont typeface="Calibri" panose="020F0502020204030204" pitchFamily="34" charset="0"/>
              <a:buChar char="-"/>
            </a:pPr>
            <a:r>
              <a:rPr lang="en-US" dirty="0"/>
              <a:t>Qualitative research could shed more light on parents’ decision-making on fathers’ leave uptake</a:t>
            </a:r>
          </a:p>
        </p:txBody>
      </p:sp>
      <p:sp>
        <p:nvSpPr>
          <p:cNvPr id="4" name="Slide Number Placeholder 3"/>
          <p:cNvSpPr>
            <a:spLocks noGrp="1"/>
          </p:cNvSpPr>
          <p:nvPr>
            <p:ph type="sldNum" sz="quarter" idx="5"/>
          </p:nvPr>
        </p:nvSpPr>
        <p:spPr/>
        <p:txBody>
          <a:bodyPr/>
          <a:lstStyle/>
          <a:p>
            <a:fld id="{3F7E6BB2-D140-4C35-AA34-9FA7829B20F7}" type="slidenum">
              <a:rPr lang="en-US" smtClean="0"/>
              <a:t>10</a:t>
            </a:fld>
            <a:endParaRPr lang="en-US"/>
          </a:p>
        </p:txBody>
      </p:sp>
    </p:spTree>
    <p:extLst>
      <p:ext uri="{BB962C8B-B14F-4D97-AF65-F5344CB8AC3E}">
        <p14:creationId xmlns:p14="http://schemas.microsoft.com/office/powerpoint/2010/main" val="22866351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339A90B-F9E9-4B4B-9821-3AC183A51DD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2027238" y="4468641"/>
            <a:ext cx="8174745" cy="712936"/>
          </a:xfrm>
          <a:prstGeom prst="rect">
            <a:avLst/>
          </a:prstGeom>
        </p:spPr>
        <p:txBody>
          <a:bodyPr anchor="t">
            <a:normAutofit/>
          </a:bodyPr>
          <a:lstStyle>
            <a:lvl1pPr marL="0" indent="0">
              <a:buNone/>
              <a:defRPr lang="en-US" sz="16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1019175" y="1700212"/>
            <a:ext cx="735627" cy="555807"/>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2017713" y="1700213"/>
            <a:ext cx="8184270" cy="2456151"/>
          </a:xfrm>
          <a:prstGeom prst="rect">
            <a:avLst/>
          </a:prstGeom>
        </p:spPr>
        <p:txBody>
          <a:bodyPr>
            <a:normAutofit/>
          </a:bodyPr>
          <a:lstStyle>
            <a:lvl1pPr>
              <a:defRPr sz="32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6095999" y="296862"/>
            <a:ext cx="5613783" cy="611187"/>
          </a:xfrm>
          <a:prstGeom prst="rect">
            <a:avLst/>
          </a:prstGeom>
        </p:spPr>
        <p:txBody>
          <a:bodyPr vert="horz" lIns="0" tIns="0" rIns="0" bIns="0" rtlCol="0" anchor="ctr" anchorCtr="0">
            <a:noAutofit/>
          </a:bodyPr>
          <a:lstStyle>
            <a:lvl1pPr algn="r">
              <a:lnSpc>
                <a:spcPts val="3200"/>
              </a:lnSpc>
              <a:defRPr sz="20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19" name="Text Placeholder 18">
            <a:extLst>
              <a:ext uri="{FF2B5EF4-FFF2-40B4-BE49-F238E27FC236}">
                <a16:creationId xmlns:a16="http://schemas.microsoft.com/office/drawing/2014/main" id="{4040D5B6-1B0D-1543-BC71-A170810D36FF}"/>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18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42731814"/>
      </p:ext>
    </p:extLst>
  </p:cSld>
  <p:clrMapOvr>
    <a:masterClrMapping/>
  </p:clrMapOvr>
  <p:extLst>
    <p:ext uri="{DCECCB84-F9BA-43D5-87BE-67443E8EF086}">
      <p15:sldGuideLst xmlns:p15="http://schemas.microsoft.com/office/powerpoint/2012/main">
        <p15:guide id="1" pos="3840">
          <p15:clr>
            <a:srgbClr val="FBAE40"/>
          </p15:clr>
        </p15:guide>
        <p15:guide id="3" orient="horz" pos="2341" userDrawn="1">
          <p15:clr>
            <a:srgbClr val="FBAE40"/>
          </p15:clr>
        </p15:guide>
        <p15:guide id="4" pos="642">
          <p15:clr>
            <a:srgbClr val="FBAE40"/>
          </p15:clr>
        </p15:guide>
        <p15:guide id="5" pos="127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1" t="5235" r="1" b="10391"/>
          <a:stretch/>
        </p:blipFill>
        <p:spPr>
          <a:xfrm flipH="1">
            <a:off x="0" y="0"/>
            <a:ext cx="12192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0038" y="296863"/>
            <a:ext cx="1820984" cy="614255"/>
          </a:xfrm>
          <a:prstGeom prst="rect">
            <a:avLst/>
          </a:prstGeom>
        </p:spPr>
      </p:pic>
    </p:spTree>
    <p:extLst>
      <p:ext uri="{BB962C8B-B14F-4D97-AF65-F5344CB8AC3E}">
        <p14:creationId xmlns:p14="http://schemas.microsoft.com/office/powerpoint/2010/main" val="3561455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8150A9C3-DB34-0A49-8407-4CFCCF1C0B90}"/>
              </a:ext>
            </a:extLst>
          </p:cNvPr>
          <p:cNvSpPr>
            <a:spLocks noGrp="1"/>
          </p:cNvSpPr>
          <p:nvPr>
            <p:ph type="body" sz="quarter" idx="10" hasCustomPrompt="1"/>
          </p:nvPr>
        </p:nvSpPr>
        <p:spPr>
          <a:xfrm>
            <a:off x="3569493" y="2670428"/>
            <a:ext cx="4891601" cy="2179364"/>
          </a:xfrm>
        </p:spPr>
        <p:txBody>
          <a:bodyPr>
            <a:normAutofit/>
          </a:bodyPr>
          <a:lstStyle>
            <a:lvl1pPr marL="7937" marR="0" indent="0" algn="ctr" defTabSz="914400" rtl="0" eaLnBrk="1" fontAlgn="auto" latinLnBrk="0" hangingPunct="1">
              <a:lnSpc>
                <a:spcPts val="7200"/>
              </a:lnSpc>
              <a:spcBef>
                <a:spcPts val="1000"/>
              </a:spcBef>
              <a:spcAft>
                <a:spcPts val="0"/>
              </a:spcAft>
              <a:buClr>
                <a:srgbClr val="FF0000"/>
              </a:buClr>
              <a:buSzPct val="110000"/>
              <a:buFontTx/>
              <a:buNone/>
              <a:tabLst/>
              <a:defRPr sz="60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60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60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3455188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ext Placeholder 2">
            <a:extLst>
              <a:ext uri="{FF2B5EF4-FFF2-40B4-BE49-F238E27FC236}">
                <a16:creationId xmlns:a16="http://schemas.microsoft.com/office/drawing/2014/main" id="{19BF2E3C-E3DF-0B4E-AC88-0349EEA778E9}"/>
              </a:ext>
            </a:extLst>
          </p:cNvPr>
          <p:cNvSpPr>
            <a:spLocks noGrp="1"/>
          </p:cNvSpPr>
          <p:nvPr>
            <p:ph type="body" sz="quarter" idx="10" hasCustomPrompt="1"/>
          </p:nvPr>
        </p:nvSpPr>
        <p:spPr>
          <a:xfrm>
            <a:off x="930466" y="2693576"/>
            <a:ext cx="5157818" cy="2179364"/>
          </a:xfrm>
        </p:spPr>
        <p:txBody>
          <a:bodyPr>
            <a:normAutofit/>
          </a:bodyPr>
          <a:lstStyle>
            <a:lvl1pPr marL="7937" marR="0" indent="0" algn="l" defTabSz="914400" rtl="0" eaLnBrk="1" fontAlgn="auto" latinLnBrk="0" hangingPunct="1">
              <a:lnSpc>
                <a:spcPts val="7200"/>
              </a:lnSpc>
              <a:spcBef>
                <a:spcPts val="1000"/>
              </a:spcBef>
              <a:spcAft>
                <a:spcPts val="0"/>
              </a:spcAft>
              <a:buClr>
                <a:srgbClr val="FF0000"/>
              </a:buClr>
              <a:buSzPct val="110000"/>
              <a:buFont typeface="+mj-lt"/>
              <a:buNone/>
              <a:tabLst/>
              <a:defRPr sz="6000" b="1" i="0" baseline="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60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60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977609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7EFDD48-2EB0-DA42-85CE-9FCABB38B404}"/>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1304925"/>
            <a:ext cx="10153650" cy="1214157"/>
          </a:xfrm>
          <a:prstGeom prst="rect">
            <a:avLst/>
          </a:prstGeom>
        </p:spPr>
        <p:txBody>
          <a:bodyPr lIns="90000" tIns="0" rIns="0" bIns="0" anchor="b" anchorCtr="0"/>
          <a:lstStyle>
            <a:lvl1pPr algn="l">
              <a:defRPr sz="44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44pt</a:t>
            </a:r>
          </a:p>
        </p:txBody>
      </p:sp>
      <p:sp>
        <p:nvSpPr>
          <p:cNvPr id="3" name="Subtitle 2">
            <a:extLst>
              <a:ext uri="{FF2B5EF4-FFF2-40B4-BE49-F238E27FC236}">
                <a16:creationId xmlns:a16="http://schemas.microsoft.com/office/drawing/2014/main" id="{A8BC36FD-DB34-7648-85FD-29A688F859A9}"/>
              </a:ext>
            </a:extLst>
          </p:cNvPr>
          <p:cNvSpPr>
            <a:spLocks noGrp="1"/>
          </p:cNvSpPr>
          <p:nvPr>
            <p:ph type="subTitle" idx="1" hasCustomPrompt="1"/>
          </p:nvPr>
        </p:nvSpPr>
        <p:spPr>
          <a:xfrm>
            <a:off x="1019175" y="2715077"/>
            <a:ext cx="10153649" cy="468157"/>
          </a:xfrm>
          <a:prstGeom prst="rect">
            <a:avLst/>
          </a:prstGeom>
        </p:spPr>
        <p:txBody>
          <a:bodyPr/>
          <a:lstStyle>
            <a:lvl1pPr marL="0" indent="0" algn="l">
              <a:buNone/>
              <a:defRPr sz="24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24pt</a:t>
            </a:r>
            <a:endParaRPr lang="en-GB" dirty="0">
              <a:effectLst/>
              <a:latin typeface="Roboto" pitchFamily="2" charset="0"/>
            </a:endParaRPr>
          </a:p>
        </p:txBody>
      </p:sp>
      <p:sp>
        <p:nvSpPr>
          <p:cNvPr id="11" name="Text Placeholder 10">
            <a:extLst>
              <a:ext uri="{FF2B5EF4-FFF2-40B4-BE49-F238E27FC236}">
                <a16:creationId xmlns:a16="http://schemas.microsoft.com/office/drawing/2014/main" id="{87796A85-71B9-CF44-9C76-57621DE3D92E}"/>
              </a:ext>
            </a:extLst>
          </p:cNvPr>
          <p:cNvSpPr>
            <a:spLocks noGrp="1"/>
          </p:cNvSpPr>
          <p:nvPr>
            <p:ph type="body" sz="quarter" idx="10" hasCustomPrompt="1"/>
          </p:nvPr>
        </p:nvSpPr>
        <p:spPr>
          <a:xfrm>
            <a:off x="1019175" y="3594316"/>
            <a:ext cx="10153649"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800" b="0" i="0" baseline="0">
                <a:solidFill>
                  <a:schemeClr val="bg1"/>
                </a:solidFill>
                <a:latin typeface="Arial" panose="020B0604020202020204" pitchFamily="34" charset="0"/>
                <a:cs typeface="Arial" panose="020B0604020202020204" pitchFamily="34" charset="0"/>
              </a:defRPr>
            </a:lvl1pPr>
            <a:lvl2pPr marL="0" marR="0" indent="0" algn="l" defTabSz="914400" rtl="0" eaLnBrk="1" fontAlgn="auto" latinLnBrk="0" hangingPunct="1">
              <a:lnSpc>
                <a:spcPct val="90000"/>
              </a:lnSpc>
              <a:spcBef>
                <a:spcPts val="500"/>
              </a:spcBef>
              <a:spcAft>
                <a:spcPts val="0"/>
              </a:spcAft>
              <a:buClr>
                <a:srgbClr val="FF0000"/>
              </a:buClr>
              <a:buSzPct val="110000"/>
              <a:buFontTx/>
              <a:buNone/>
              <a:tabLst/>
              <a:defRPr sz="16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600" b="0" i="0" dirty="0">
                <a:effectLst/>
                <a:latin typeface="Arial" panose="020B0604020202020204" pitchFamily="34" charset="0"/>
                <a:cs typeface="Arial" panose="020B0604020202020204" pitchFamily="34" charset="0"/>
              </a:rPr>
              <a:t>Speakers: [Title </a:t>
            </a:r>
            <a:r>
              <a:rPr lang="en-GB" sz="1600" b="0" i="0" dirty="0" err="1">
                <a:effectLst/>
                <a:latin typeface="Arial" panose="020B0604020202020204" pitchFamily="34" charset="0"/>
                <a:cs typeface="Arial" panose="020B0604020202020204" pitchFamily="34" charset="0"/>
              </a:rPr>
              <a:t>Forname</a:t>
            </a:r>
            <a:r>
              <a:rPr lang="en-GB" sz="16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6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600" b="0" i="0" dirty="0">
                <a:effectLst/>
                <a:latin typeface="Arial" panose="020B0604020202020204" pitchFamily="34" charset="0"/>
                <a:cs typeface="Arial" panose="020B0604020202020204" pitchFamily="34" charset="0"/>
              </a:rPr>
              <a:t>Chair:        [Title </a:t>
            </a:r>
            <a:r>
              <a:rPr lang="en-GB" sz="1600" b="0" i="0" dirty="0" err="1">
                <a:effectLst/>
                <a:latin typeface="Arial" panose="020B0604020202020204" pitchFamily="34" charset="0"/>
                <a:cs typeface="Arial" panose="020B0604020202020204" pitchFamily="34" charset="0"/>
              </a:rPr>
              <a:t>Forname</a:t>
            </a:r>
            <a:r>
              <a:rPr lang="en-GB" sz="1600" b="0" i="0" dirty="0">
                <a:effectLst/>
                <a:latin typeface="Arial" panose="020B0604020202020204" pitchFamily="34" charset="0"/>
                <a:cs typeface="Arial" panose="020B0604020202020204" pitchFamily="34" charset="0"/>
              </a:rPr>
              <a:t> Surname], [Department], [LSE] or [Institution]</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14" name="Text Placeholder 18">
            <a:extLst>
              <a:ext uri="{FF2B5EF4-FFF2-40B4-BE49-F238E27FC236}">
                <a16:creationId xmlns:a16="http://schemas.microsoft.com/office/drawing/2014/main" id="{5D3D289E-1295-DD41-8795-64E722CF25AF}"/>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20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sp>
        <p:nvSpPr>
          <p:cNvPr id="20" name="Text Placeholder 12">
            <a:extLst>
              <a:ext uri="{FF2B5EF4-FFF2-40B4-BE49-F238E27FC236}">
                <a16:creationId xmlns:a16="http://schemas.microsoft.com/office/drawing/2014/main" id="{C99EFFEF-85B3-5F45-B56E-6A6484C24D56}"/>
              </a:ext>
            </a:extLst>
          </p:cNvPr>
          <p:cNvSpPr>
            <a:spLocks noGrp="1"/>
          </p:cNvSpPr>
          <p:nvPr>
            <p:ph type="body" sz="quarter" idx="17" hasCustomPrompt="1"/>
          </p:nvPr>
        </p:nvSpPr>
        <p:spPr>
          <a:xfrm>
            <a:off x="315679" y="5884844"/>
            <a:ext cx="3236154" cy="279440"/>
          </a:xfrm>
        </p:spPr>
        <p:txBody>
          <a:bodyPr lIns="0" tIns="0" rIns="0" bIns="0">
            <a:normAutofit/>
          </a:bodyPr>
          <a:lstStyle>
            <a:lvl1pPr>
              <a:defRPr sz="1500"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7812B670-204B-F94A-9B0C-0085E2493751}"/>
              </a:ext>
            </a:extLst>
          </p:cNvPr>
          <p:cNvSpPr>
            <a:spLocks noGrp="1"/>
          </p:cNvSpPr>
          <p:nvPr>
            <p:ph type="body" sz="quarter" idx="19" hasCustomPrompt="1"/>
          </p:nvPr>
        </p:nvSpPr>
        <p:spPr>
          <a:xfrm>
            <a:off x="304800" y="6171945"/>
            <a:ext cx="3236259" cy="243170"/>
          </a:xfrm>
        </p:spPr>
        <p:txBody>
          <a:bodyPr lIns="0" tIns="0" rIns="0" bIns="0">
            <a:normAutofit/>
          </a:bodyPr>
          <a:lstStyle>
            <a:lvl1pPr>
              <a:defRPr sz="1100"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pic>
        <p:nvPicPr>
          <p:cNvPr id="22" name="Picture 21">
            <a:extLst>
              <a:ext uri="{FF2B5EF4-FFF2-40B4-BE49-F238E27FC236}">
                <a16:creationId xmlns:a16="http://schemas.microsoft.com/office/drawing/2014/main" id="{F40A5A3C-8E25-7140-BCB2-A4DD67860326}"/>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91D37497-7392-1D4D-A28F-2971B2E37682}"/>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65382166-9CA7-1844-BFE8-1FB02C472CA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B0996F6-B6E6-D045-ABCD-53F9614A8297}"/>
              </a:ext>
            </a:extLst>
          </p:cNvPr>
          <p:cNvPicPr>
            <a:picLocks noChangeAspect="1"/>
          </p:cNvPicPr>
          <p:nvPr userDrawn="1"/>
        </p:nvPicPr>
        <p:blipFill>
          <a:blip r:embed="rId6"/>
          <a:stretch>
            <a:fillRect/>
          </a:stretch>
        </p:blipFill>
        <p:spPr>
          <a:xfrm>
            <a:off x="923637" y="6426348"/>
            <a:ext cx="245795" cy="146431"/>
          </a:xfrm>
          <a:prstGeom prst="rect">
            <a:avLst/>
          </a:prstGeom>
        </p:spPr>
      </p:pic>
    </p:spTree>
    <p:extLst>
      <p:ext uri="{BB962C8B-B14F-4D97-AF65-F5344CB8AC3E}">
        <p14:creationId xmlns:p14="http://schemas.microsoft.com/office/powerpoint/2010/main" val="209173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E40CCB8-576B-C842-93E9-EFF84B76196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1304925"/>
            <a:ext cx="10153650" cy="1214157"/>
          </a:xfrm>
          <a:prstGeom prst="rect">
            <a:avLst/>
          </a:prstGeom>
        </p:spPr>
        <p:txBody>
          <a:bodyPr lIns="90000" tIns="0" rIns="0" bIns="0" anchor="b" anchorCtr="0"/>
          <a:lstStyle>
            <a:lvl1pPr algn="l">
              <a:defRPr sz="44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44pt</a:t>
            </a:r>
          </a:p>
        </p:txBody>
      </p:sp>
      <p:sp>
        <p:nvSpPr>
          <p:cNvPr id="3" name="Subtitle 2">
            <a:extLst>
              <a:ext uri="{FF2B5EF4-FFF2-40B4-BE49-F238E27FC236}">
                <a16:creationId xmlns:a16="http://schemas.microsoft.com/office/drawing/2014/main" id="{A8BC36FD-DB34-7648-85FD-29A688F859A9}"/>
              </a:ext>
            </a:extLst>
          </p:cNvPr>
          <p:cNvSpPr>
            <a:spLocks noGrp="1"/>
          </p:cNvSpPr>
          <p:nvPr>
            <p:ph type="subTitle" idx="1" hasCustomPrompt="1"/>
          </p:nvPr>
        </p:nvSpPr>
        <p:spPr>
          <a:xfrm>
            <a:off x="1019175" y="2715077"/>
            <a:ext cx="10153649" cy="468157"/>
          </a:xfrm>
          <a:prstGeom prst="rect">
            <a:avLst/>
          </a:prstGeom>
        </p:spPr>
        <p:txBody>
          <a:bodyPr/>
          <a:lstStyle>
            <a:lvl1pPr marL="0" indent="0" algn="l">
              <a:buNone/>
              <a:defRPr sz="24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24pt</a:t>
            </a:r>
            <a:endParaRPr lang="en-GB" dirty="0">
              <a:effectLst/>
              <a:latin typeface="Roboto" pitchFamily="2" charset="0"/>
            </a:endParaRPr>
          </a:p>
        </p:txBody>
      </p:sp>
      <p:sp>
        <p:nvSpPr>
          <p:cNvPr id="11" name="Text Placeholder 10">
            <a:extLst>
              <a:ext uri="{FF2B5EF4-FFF2-40B4-BE49-F238E27FC236}">
                <a16:creationId xmlns:a16="http://schemas.microsoft.com/office/drawing/2014/main" id="{87796A85-71B9-CF44-9C76-57621DE3D92E}"/>
              </a:ext>
            </a:extLst>
          </p:cNvPr>
          <p:cNvSpPr>
            <a:spLocks noGrp="1"/>
          </p:cNvSpPr>
          <p:nvPr>
            <p:ph type="body" sz="quarter" idx="10" hasCustomPrompt="1"/>
          </p:nvPr>
        </p:nvSpPr>
        <p:spPr>
          <a:xfrm>
            <a:off x="1019175" y="3594316"/>
            <a:ext cx="10153649"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800" baseline="0">
                <a:solidFill>
                  <a:schemeClr val="bg1"/>
                </a:solidFill>
              </a:defRPr>
            </a:lvl1pPr>
            <a:lvl2pPr marL="0" marR="0" indent="0" algn="l" defTabSz="914400" rtl="0" eaLnBrk="1" fontAlgn="auto" latinLnBrk="0" hangingPunct="1">
              <a:lnSpc>
                <a:spcPct val="90000"/>
              </a:lnSpc>
              <a:spcBef>
                <a:spcPts val="500"/>
              </a:spcBef>
              <a:spcAft>
                <a:spcPts val="0"/>
              </a:spcAft>
              <a:buClr>
                <a:srgbClr val="FF0000"/>
              </a:buClr>
              <a:buSzPct val="110000"/>
              <a:buFontTx/>
              <a:buNone/>
              <a:tabLst/>
              <a:defRPr sz="16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600" b="0" i="0" dirty="0">
                <a:effectLst/>
                <a:latin typeface="Arial" panose="020B0604020202020204" pitchFamily="34" charset="0"/>
                <a:cs typeface="Arial" panose="020B0604020202020204" pitchFamily="34" charset="0"/>
              </a:rPr>
              <a:t>Speakers: [Title </a:t>
            </a:r>
            <a:r>
              <a:rPr lang="en-GB" sz="1600" b="0" i="0" dirty="0" err="1">
                <a:effectLst/>
                <a:latin typeface="Arial" panose="020B0604020202020204" pitchFamily="34" charset="0"/>
                <a:cs typeface="Arial" panose="020B0604020202020204" pitchFamily="34" charset="0"/>
              </a:rPr>
              <a:t>Forname</a:t>
            </a:r>
            <a:r>
              <a:rPr lang="en-GB" sz="16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6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600" b="0" i="0" dirty="0">
                <a:effectLst/>
                <a:latin typeface="Arial" panose="020B0604020202020204" pitchFamily="34" charset="0"/>
                <a:cs typeface="Arial" panose="020B0604020202020204" pitchFamily="34" charset="0"/>
              </a:rPr>
              <a:t>Chair:        [Title </a:t>
            </a:r>
            <a:r>
              <a:rPr lang="en-GB" sz="1600" b="0" i="0" dirty="0" err="1">
                <a:effectLst/>
                <a:latin typeface="Arial" panose="020B0604020202020204" pitchFamily="34" charset="0"/>
                <a:cs typeface="Arial" panose="020B0604020202020204" pitchFamily="34" charset="0"/>
              </a:rPr>
              <a:t>Forname</a:t>
            </a:r>
            <a:r>
              <a:rPr lang="en-GB" sz="1600" b="0" i="0" dirty="0">
                <a:effectLst/>
                <a:latin typeface="Arial" panose="020B0604020202020204" pitchFamily="34" charset="0"/>
                <a:cs typeface="Arial" panose="020B0604020202020204" pitchFamily="34" charset="0"/>
              </a:rPr>
              <a:t> Surname], [Department], [LSE] or [Institution]</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14" name="Text Placeholder 18">
            <a:extLst>
              <a:ext uri="{FF2B5EF4-FFF2-40B4-BE49-F238E27FC236}">
                <a16:creationId xmlns:a16="http://schemas.microsoft.com/office/drawing/2014/main" id="{C1746D9E-E234-F243-BE6C-816D81605C0B}"/>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20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sp>
        <p:nvSpPr>
          <p:cNvPr id="19" name="Text Placeholder 12">
            <a:extLst>
              <a:ext uri="{FF2B5EF4-FFF2-40B4-BE49-F238E27FC236}">
                <a16:creationId xmlns:a16="http://schemas.microsoft.com/office/drawing/2014/main" id="{F3B172AA-099F-EC45-9311-620EB989275B}"/>
              </a:ext>
            </a:extLst>
          </p:cNvPr>
          <p:cNvSpPr>
            <a:spLocks noGrp="1"/>
          </p:cNvSpPr>
          <p:nvPr>
            <p:ph type="body" sz="quarter" idx="17" hasCustomPrompt="1"/>
          </p:nvPr>
        </p:nvSpPr>
        <p:spPr>
          <a:xfrm>
            <a:off x="315679" y="5884844"/>
            <a:ext cx="3236154" cy="279440"/>
          </a:xfrm>
        </p:spPr>
        <p:txBody>
          <a:bodyPr lIns="0" tIns="0" rIns="0" bIns="0">
            <a:normAutofit/>
          </a:bodyPr>
          <a:lstStyle>
            <a:lvl1pPr>
              <a:defRPr sz="1500"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0" name="Text Placeholder 12">
            <a:extLst>
              <a:ext uri="{FF2B5EF4-FFF2-40B4-BE49-F238E27FC236}">
                <a16:creationId xmlns:a16="http://schemas.microsoft.com/office/drawing/2014/main" id="{A42F6519-B4BB-ED49-B546-2B3674FAF963}"/>
              </a:ext>
            </a:extLst>
          </p:cNvPr>
          <p:cNvSpPr>
            <a:spLocks noGrp="1"/>
          </p:cNvSpPr>
          <p:nvPr>
            <p:ph type="body" sz="quarter" idx="19" hasCustomPrompt="1"/>
          </p:nvPr>
        </p:nvSpPr>
        <p:spPr>
          <a:xfrm>
            <a:off x="304800" y="6171945"/>
            <a:ext cx="3236259" cy="243170"/>
          </a:xfrm>
        </p:spPr>
        <p:txBody>
          <a:bodyPr lIns="0" tIns="0" rIns="0" bIns="0">
            <a:normAutofit/>
          </a:bodyPr>
          <a:lstStyle>
            <a:lvl1pPr>
              <a:defRPr sz="1100"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pic>
        <p:nvPicPr>
          <p:cNvPr id="21" name="Picture 20">
            <a:extLst>
              <a:ext uri="{FF2B5EF4-FFF2-40B4-BE49-F238E27FC236}">
                <a16:creationId xmlns:a16="http://schemas.microsoft.com/office/drawing/2014/main" id="{DD3EAC51-EC80-4345-9539-5D6DBE607B4C}"/>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AFCE2CDB-66C1-264E-B14F-C51C000066F9}"/>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A1A5ACF2-F0D0-5243-9014-2AE01AC5DB0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BC50E7D5-215B-4940-A686-F95A8B1A73B2}"/>
              </a:ext>
            </a:extLst>
          </p:cNvPr>
          <p:cNvPicPr>
            <a:picLocks noChangeAspect="1"/>
          </p:cNvPicPr>
          <p:nvPr userDrawn="1"/>
        </p:nvPicPr>
        <p:blipFill>
          <a:blip r:embed="rId6"/>
          <a:stretch>
            <a:fillRect/>
          </a:stretch>
        </p:blipFill>
        <p:spPr>
          <a:xfrm>
            <a:off x="923637" y="6426348"/>
            <a:ext cx="245795" cy="146431"/>
          </a:xfrm>
          <a:prstGeom prst="rect">
            <a:avLst/>
          </a:prstGeom>
        </p:spPr>
      </p:pic>
    </p:spTree>
    <p:extLst>
      <p:ext uri="{BB962C8B-B14F-4D97-AF65-F5344CB8AC3E}">
        <p14:creationId xmlns:p14="http://schemas.microsoft.com/office/powerpoint/2010/main" val="1058762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C1D8E43-F06D-574A-922C-629BC5FE1A4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1304925"/>
            <a:ext cx="10153650" cy="1214157"/>
          </a:xfrm>
          <a:prstGeom prst="rect">
            <a:avLst/>
          </a:prstGeom>
        </p:spPr>
        <p:txBody>
          <a:bodyPr lIns="90000" tIns="0" rIns="0" bIns="0" anchor="b" anchorCtr="0"/>
          <a:lstStyle>
            <a:lvl1pPr algn="l">
              <a:defRPr sz="44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44pt</a:t>
            </a:r>
          </a:p>
        </p:txBody>
      </p:sp>
      <p:sp>
        <p:nvSpPr>
          <p:cNvPr id="3" name="Subtitle 2">
            <a:extLst>
              <a:ext uri="{FF2B5EF4-FFF2-40B4-BE49-F238E27FC236}">
                <a16:creationId xmlns:a16="http://schemas.microsoft.com/office/drawing/2014/main" id="{A8BC36FD-DB34-7648-85FD-29A688F859A9}"/>
              </a:ext>
            </a:extLst>
          </p:cNvPr>
          <p:cNvSpPr>
            <a:spLocks noGrp="1"/>
          </p:cNvSpPr>
          <p:nvPr>
            <p:ph type="subTitle" idx="1" hasCustomPrompt="1"/>
          </p:nvPr>
        </p:nvSpPr>
        <p:spPr>
          <a:xfrm>
            <a:off x="1019175" y="2715077"/>
            <a:ext cx="10153649" cy="468157"/>
          </a:xfrm>
          <a:prstGeom prst="rect">
            <a:avLst/>
          </a:prstGeom>
        </p:spPr>
        <p:txBody>
          <a:bodyPr/>
          <a:lstStyle>
            <a:lvl1pPr marL="0" indent="0" algn="l">
              <a:buNone/>
              <a:defRPr sz="2400" b="0" i="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24pt</a:t>
            </a:r>
            <a:endParaRPr lang="en-GB" dirty="0">
              <a:effectLst/>
              <a:latin typeface="Roboto" pitchFamily="2" charset="0"/>
            </a:endParaRPr>
          </a:p>
        </p:txBody>
      </p:sp>
      <p:sp>
        <p:nvSpPr>
          <p:cNvPr id="11" name="Text Placeholder 10">
            <a:extLst>
              <a:ext uri="{FF2B5EF4-FFF2-40B4-BE49-F238E27FC236}">
                <a16:creationId xmlns:a16="http://schemas.microsoft.com/office/drawing/2014/main" id="{87796A85-71B9-CF44-9C76-57621DE3D92E}"/>
              </a:ext>
            </a:extLst>
          </p:cNvPr>
          <p:cNvSpPr>
            <a:spLocks noGrp="1"/>
          </p:cNvSpPr>
          <p:nvPr>
            <p:ph type="body" sz="quarter" idx="10" hasCustomPrompt="1"/>
          </p:nvPr>
        </p:nvSpPr>
        <p:spPr>
          <a:xfrm>
            <a:off x="1019175" y="3594316"/>
            <a:ext cx="10153649"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800" baseline="0">
                <a:solidFill>
                  <a:schemeClr val="bg1"/>
                </a:solidFill>
              </a:defRPr>
            </a:lvl1pPr>
            <a:lvl2pPr marL="0" marR="0" indent="0" algn="l" defTabSz="914400" rtl="0" eaLnBrk="1" fontAlgn="auto" latinLnBrk="0" hangingPunct="1">
              <a:lnSpc>
                <a:spcPct val="90000"/>
              </a:lnSpc>
              <a:spcBef>
                <a:spcPts val="500"/>
              </a:spcBef>
              <a:spcAft>
                <a:spcPts val="0"/>
              </a:spcAft>
              <a:buClr>
                <a:srgbClr val="FF0000"/>
              </a:buClr>
              <a:buSzPct val="110000"/>
              <a:buFontTx/>
              <a:buNone/>
              <a:tabLst/>
              <a:defRPr sz="16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600" b="0" i="0" dirty="0">
                <a:effectLst/>
                <a:latin typeface="Arial" panose="020B0604020202020204" pitchFamily="34" charset="0"/>
                <a:cs typeface="Arial" panose="020B0604020202020204" pitchFamily="34" charset="0"/>
              </a:rPr>
              <a:t>Speakers: [Title </a:t>
            </a:r>
            <a:r>
              <a:rPr lang="en-GB" sz="1600" b="0" i="0" dirty="0" err="1">
                <a:effectLst/>
                <a:latin typeface="Arial" panose="020B0604020202020204" pitchFamily="34" charset="0"/>
                <a:cs typeface="Arial" panose="020B0604020202020204" pitchFamily="34" charset="0"/>
              </a:rPr>
              <a:t>Forname</a:t>
            </a:r>
            <a:r>
              <a:rPr lang="en-GB" sz="16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6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600" b="0" i="0" dirty="0">
                <a:effectLst/>
                <a:latin typeface="Arial" panose="020B0604020202020204" pitchFamily="34" charset="0"/>
                <a:cs typeface="Arial" panose="020B0604020202020204" pitchFamily="34" charset="0"/>
              </a:rPr>
              <a:t>Chair:        [Title </a:t>
            </a:r>
            <a:r>
              <a:rPr lang="en-GB" sz="1600" b="0" i="0" dirty="0" err="1">
                <a:effectLst/>
                <a:latin typeface="Arial" panose="020B0604020202020204" pitchFamily="34" charset="0"/>
                <a:cs typeface="Arial" panose="020B0604020202020204" pitchFamily="34" charset="0"/>
              </a:rPr>
              <a:t>Forname</a:t>
            </a:r>
            <a:r>
              <a:rPr lang="en-GB" sz="1600" b="0" i="0" dirty="0">
                <a:effectLst/>
                <a:latin typeface="Arial" panose="020B0604020202020204" pitchFamily="34" charset="0"/>
                <a:cs typeface="Arial" panose="020B0604020202020204" pitchFamily="34" charset="0"/>
              </a:rPr>
              <a:t> Surname], [Department], [LSE] or [Institution]</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9" name="Text Placeholder 12">
            <a:extLst>
              <a:ext uri="{FF2B5EF4-FFF2-40B4-BE49-F238E27FC236}">
                <a16:creationId xmlns:a16="http://schemas.microsoft.com/office/drawing/2014/main" id="{DFE669F6-AD8F-CA48-9D64-823F31CB135E}"/>
              </a:ext>
            </a:extLst>
          </p:cNvPr>
          <p:cNvSpPr>
            <a:spLocks noGrp="1"/>
          </p:cNvSpPr>
          <p:nvPr>
            <p:ph type="body" sz="quarter" idx="17" hasCustomPrompt="1"/>
          </p:nvPr>
        </p:nvSpPr>
        <p:spPr>
          <a:xfrm>
            <a:off x="315679" y="5884844"/>
            <a:ext cx="3236154" cy="279440"/>
          </a:xfrm>
        </p:spPr>
        <p:txBody>
          <a:bodyPr lIns="0" tIns="0" rIns="0" bIns="0">
            <a:normAutofit/>
          </a:bodyPr>
          <a:lstStyle>
            <a:lvl1pPr>
              <a:defRPr sz="1500"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14" name="Text Placeholder 18">
            <a:extLst>
              <a:ext uri="{FF2B5EF4-FFF2-40B4-BE49-F238E27FC236}">
                <a16:creationId xmlns:a16="http://schemas.microsoft.com/office/drawing/2014/main" id="{DB4A39A5-AEFA-AC48-91C2-05F6CDE629D6}"/>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20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sp>
        <p:nvSpPr>
          <p:cNvPr id="19" name="Text Placeholder 12">
            <a:extLst>
              <a:ext uri="{FF2B5EF4-FFF2-40B4-BE49-F238E27FC236}">
                <a16:creationId xmlns:a16="http://schemas.microsoft.com/office/drawing/2014/main" id="{064B09B8-BA7A-B740-BB10-BDDD1E59EFFF}"/>
              </a:ext>
            </a:extLst>
          </p:cNvPr>
          <p:cNvSpPr>
            <a:spLocks noGrp="1"/>
          </p:cNvSpPr>
          <p:nvPr>
            <p:ph type="body" sz="quarter" idx="19" hasCustomPrompt="1"/>
          </p:nvPr>
        </p:nvSpPr>
        <p:spPr>
          <a:xfrm>
            <a:off x="304800" y="6171945"/>
            <a:ext cx="3236259" cy="243170"/>
          </a:xfrm>
        </p:spPr>
        <p:txBody>
          <a:bodyPr lIns="0" tIns="0" rIns="0" bIns="0">
            <a:normAutofit/>
          </a:bodyPr>
          <a:lstStyle>
            <a:lvl1pPr>
              <a:defRPr sz="1100"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pic>
        <p:nvPicPr>
          <p:cNvPr id="20" name="Picture 19">
            <a:extLst>
              <a:ext uri="{FF2B5EF4-FFF2-40B4-BE49-F238E27FC236}">
                <a16:creationId xmlns:a16="http://schemas.microsoft.com/office/drawing/2014/main" id="{0B020913-1B9E-4143-B784-59C3B94A2DFC}"/>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066D69D0-0249-154C-8EBE-21D3635B0E36}"/>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CF7B2BA4-1629-E742-801B-64EF3EEF9AB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A5A0B948-AA74-2B47-8FAE-68CBD73561B9}"/>
              </a:ext>
            </a:extLst>
          </p:cNvPr>
          <p:cNvPicPr>
            <a:picLocks noChangeAspect="1"/>
          </p:cNvPicPr>
          <p:nvPr userDrawn="1"/>
        </p:nvPicPr>
        <p:blipFill>
          <a:blip r:embed="rId6"/>
          <a:stretch>
            <a:fillRect/>
          </a:stretch>
        </p:blipFill>
        <p:spPr>
          <a:xfrm>
            <a:off x="923637" y="6426348"/>
            <a:ext cx="245795" cy="146431"/>
          </a:xfrm>
          <a:prstGeom prst="rect">
            <a:avLst/>
          </a:prstGeom>
        </p:spPr>
      </p:pic>
    </p:spTree>
    <p:extLst>
      <p:ext uri="{BB962C8B-B14F-4D97-AF65-F5344CB8AC3E}">
        <p14:creationId xmlns:p14="http://schemas.microsoft.com/office/powerpoint/2010/main" val="747283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a:blip r:embed="rId2"/>
          <a:stretch>
            <a:fillRect/>
          </a:stretch>
        </p:blipFill>
        <p:spPr>
          <a:xfrm>
            <a:off x="-1"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1304925"/>
            <a:ext cx="10153650" cy="1214157"/>
          </a:xfrm>
          <a:prstGeom prst="rect">
            <a:avLst/>
          </a:prstGeom>
        </p:spPr>
        <p:txBody>
          <a:bodyPr lIns="90000" tIns="0" rIns="0" bIns="0" anchor="b" anchorCtr="0"/>
          <a:lstStyle>
            <a:lvl1pPr algn="l">
              <a:defRPr sz="44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44pt</a:t>
            </a:r>
          </a:p>
        </p:txBody>
      </p:sp>
      <p:sp>
        <p:nvSpPr>
          <p:cNvPr id="3" name="Subtitle 2">
            <a:extLst>
              <a:ext uri="{FF2B5EF4-FFF2-40B4-BE49-F238E27FC236}">
                <a16:creationId xmlns:a16="http://schemas.microsoft.com/office/drawing/2014/main" id="{A8BC36FD-DB34-7648-85FD-29A688F859A9}"/>
              </a:ext>
            </a:extLst>
          </p:cNvPr>
          <p:cNvSpPr>
            <a:spLocks noGrp="1"/>
          </p:cNvSpPr>
          <p:nvPr>
            <p:ph type="subTitle" idx="1" hasCustomPrompt="1"/>
          </p:nvPr>
        </p:nvSpPr>
        <p:spPr>
          <a:xfrm>
            <a:off x="1019175" y="2715077"/>
            <a:ext cx="10153649" cy="468157"/>
          </a:xfrm>
          <a:prstGeom prst="rect">
            <a:avLst/>
          </a:prstGeom>
        </p:spPr>
        <p:txBody>
          <a:bodyPr/>
          <a:lstStyle>
            <a:lvl1pPr marL="0" indent="0" algn="l">
              <a:buNone/>
              <a:defRPr sz="2400" b="0" i="0" cap="all"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24pt</a:t>
            </a:r>
            <a:endParaRPr lang="en-GB" dirty="0">
              <a:effectLst/>
              <a:latin typeface="Roboto" pitchFamily="2" charset="0"/>
            </a:endParaRPr>
          </a:p>
        </p:txBody>
      </p:sp>
      <p:sp>
        <p:nvSpPr>
          <p:cNvPr id="11" name="Text Placeholder 10">
            <a:extLst>
              <a:ext uri="{FF2B5EF4-FFF2-40B4-BE49-F238E27FC236}">
                <a16:creationId xmlns:a16="http://schemas.microsoft.com/office/drawing/2014/main" id="{87796A85-71B9-CF44-9C76-57621DE3D92E}"/>
              </a:ext>
            </a:extLst>
          </p:cNvPr>
          <p:cNvSpPr>
            <a:spLocks noGrp="1"/>
          </p:cNvSpPr>
          <p:nvPr>
            <p:ph type="body" sz="quarter" idx="10" hasCustomPrompt="1"/>
          </p:nvPr>
        </p:nvSpPr>
        <p:spPr>
          <a:xfrm>
            <a:off x="1019175" y="3594316"/>
            <a:ext cx="10153649"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800" baseline="0">
                <a:solidFill>
                  <a:schemeClr val="tx1"/>
                </a:solidFill>
              </a:defRPr>
            </a:lvl1pPr>
            <a:lvl2pPr marL="0" marR="0" indent="0" algn="l" defTabSz="914400" rtl="0" eaLnBrk="1" fontAlgn="auto" latinLnBrk="0" hangingPunct="1">
              <a:lnSpc>
                <a:spcPct val="90000"/>
              </a:lnSpc>
              <a:spcBef>
                <a:spcPts val="500"/>
              </a:spcBef>
              <a:spcAft>
                <a:spcPts val="0"/>
              </a:spcAft>
              <a:buClr>
                <a:srgbClr val="FF0000"/>
              </a:buClr>
              <a:buSzPct val="110000"/>
              <a:buFontTx/>
              <a:buNone/>
              <a:tabLst/>
              <a:defRPr sz="16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600" b="0" i="0" dirty="0">
                <a:effectLst/>
                <a:latin typeface="Arial" panose="020B0604020202020204" pitchFamily="34" charset="0"/>
                <a:cs typeface="Arial" panose="020B0604020202020204" pitchFamily="34" charset="0"/>
              </a:rPr>
              <a:t>Speakers: [Title </a:t>
            </a:r>
            <a:r>
              <a:rPr lang="en-GB" sz="1600" b="0" i="0" dirty="0" err="1">
                <a:effectLst/>
                <a:latin typeface="Arial" panose="020B0604020202020204" pitchFamily="34" charset="0"/>
                <a:cs typeface="Arial" panose="020B0604020202020204" pitchFamily="34" charset="0"/>
              </a:rPr>
              <a:t>Forname</a:t>
            </a:r>
            <a:r>
              <a:rPr lang="en-GB" sz="16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6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600" b="0" i="0" dirty="0">
                <a:effectLst/>
                <a:latin typeface="Arial" panose="020B0604020202020204" pitchFamily="34" charset="0"/>
                <a:cs typeface="Arial" panose="020B0604020202020204" pitchFamily="34" charset="0"/>
              </a:rPr>
              <a:t>Chair:        [Title </a:t>
            </a:r>
            <a:r>
              <a:rPr lang="en-GB" sz="1600" b="0" i="0" dirty="0" err="1">
                <a:effectLst/>
                <a:latin typeface="Arial" panose="020B0604020202020204" pitchFamily="34" charset="0"/>
                <a:cs typeface="Arial" panose="020B0604020202020204" pitchFamily="34" charset="0"/>
              </a:rPr>
              <a:t>Forname</a:t>
            </a:r>
            <a:r>
              <a:rPr lang="en-GB" sz="1600" b="0" i="0" dirty="0">
                <a:effectLst/>
                <a:latin typeface="Arial" panose="020B0604020202020204" pitchFamily="34" charset="0"/>
                <a:cs typeface="Arial" panose="020B0604020202020204" pitchFamily="34" charset="0"/>
              </a:rPr>
              <a:t> Surname], [Department], [LSE] or [Institution]</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18490" y="6384073"/>
            <a:ext cx="110743" cy="110743"/>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43131"/>
              </a:solidFill>
              <a:latin typeface="Roboto Regular" pitchFamily="2" charset="0"/>
            </a:endParaRPr>
          </a:p>
        </p:txBody>
      </p:sp>
      <p:sp>
        <p:nvSpPr>
          <p:cNvPr id="9" name="Text Placeholder 12">
            <a:extLst>
              <a:ext uri="{FF2B5EF4-FFF2-40B4-BE49-F238E27FC236}">
                <a16:creationId xmlns:a16="http://schemas.microsoft.com/office/drawing/2014/main" id="{EDBA5123-F646-F241-B1D9-45A6DECB4075}"/>
              </a:ext>
            </a:extLst>
          </p:cNvPr>
          <p:cNvSpPr>
            <a:spLocks noGrp="1"/>
          </p:cNvSpPr>
          <p:nvPr>
            <p:ph type="body" sz="quarter" idx="17" hasCustomPrompt="1"/>
          </p:nvPr>
        </p:nvSpPr>
        <p:spPr>
          <a:xfrm>
            <a:off x="307361" y="5893156"/>
            <a:ext cx="3236154" cy="279440"/>
          </a:xfrm>
        </p:spPr>
        <p:txBody>
          <a:bodyPr lIns="0" tIns="0" rIns="0" bIns="0">
            <a:normAutofit/>
          </a:bodyPr>
          <a:lstStyle>
            <a:lvl1pPr>
              <a:defRPr sz="1500"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17" name="Text Placeholder 18">
            <a:extLst>
              <a:ext uri="{FF2B5EF4-FFF2-40B4-BE49-F238E27FC236}">
                <a16:creationId xmlns:a16="http://schemas.microsoft.com/office/drawing/2014/main" id="{3E3DA6BA-2174-9C47-8FEE-58B29D888E64}"/>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1800" b="0" i="0" kern="1200" baseline="0" dirty="0">
                <a:solidFill>
                  <a:schemeClr val="tx1"/>
                </a:solidFill>
                <a:effectLst/>
                <a:latin typeface="Arial" panose="020B0604020202020204" pitchFamily="34" charset="0"/>
                <a:cs typeface="Arial" panose="020B0604020202020204" pitchFamily="34" charset="0"/>
              </a:defRPr>
            </a:lvl1pPr>
          </a:lstStyle>
          <a:p>
            <a:r>
              <a:rPr lang="en-US" dirty="0"/>
              <a:t>Department/Institute/Centre name</a:t>
            </a:r>
          </a:p>
        </p:txBody>
      </p:sp>
      <p:sp>
        <p:nvSpPr>
          <p:cNvPr id="14" name="Text Placeholder 12">
            <a:extLst>
              <a:ext uri="{FF2B5EF4-FFF2-40B4-BE49-F238E27FC236}">
                <a16:creationId xmlns:a16="http://schemas.microsoft.com/office/drawing/2014/main" id="{A3CC1834-20B4-994B-8A64-0BCFAFEC8156}"/>
              </a:ext>
            </a:extLst>
          </p:cNvPr>
          <p:cNvSpPr>
            <a:spLocks noGrp="1"/>
          </p:cNvSpPr>
          <p:nvPr>
            <p:ph type="body" sz="quarter" idx="20" hasCustomPrompt="1"/>
          </p:nvPr>
        </p:nvSpPr>
        <p:spPr>
          <a:xfrm>
            <a:off x="304800" y="6166200"/>
            <a:ext cx="3236259" cy="243170"/>
          </a:xfrm>
        </p:spPr>
        <p:txBody>
          <a:bodyPr lIns="0" tIns="0" rIns="0" bIns="0">
            <a:normAutofit/>
          </a:bodyPr>
          <a:lstStyle>
            <a:lvl1pPr>
              <a:defRPr sz="1100"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pic>
        <p:nvPicPr>
          <p:cNvPr id="15" name="Picture 14">
            <a:extLst>
              <a:ext uri="{FF2B5EF4-FFF2-40B4-BE49-F238E27FC236}">
                <a16:creationId xmlns:a16="http://schemas.microsoft.com/office/drawing/2014/main" id="{36DF0F06-CE80-B244-A376-94DDA71E0455}"/>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16" name="Picture 15">
            <a:extLst>
              <a:ext uri="{FF2B5EF4-FFF2-40B4-BE49-F238E27FC236}">
                <a16:creationId xmlns:a16="http://schemas.microsoft.com/office/drawing/2014/main" id="{24D4A3E9-6A2F-AA4B-9E2A-8F6201019007}"/>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18" name="Picture 17">
            <a:extLst>
              <a:ext uri="{FF2B5EF4-FFF2-40B4-BE49-F238E27FC236}">
                <a16:creationId xmlns:a16="http://schemas.microsoft.com/office/drawing/2014/main" id="{61116B47-9EB5-7D4C-8E1C-87D1F28C2DE9}"/>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19" name="Picture 18">
            <a:extLst>
              <a:ext uri="{FF2B5EF4-FFF2-40B4-BE49-F238E27FC236}">
                <a16:creationId xmlns:a16="http://schemas.microsoft.com/office/drawing/2014/main" id="{161BAD73-41D1-0544-A6AB-A087B6B36FFD}"/>
              </a:ext>
            </a:extLst>
          </p:cNvPr>
          <p:cNvPicPr>
            <a:picLocks noChangeAspect="1"/>
          </p:cNvPicPr>
          <p:nvPr userDrawn="1"/>
        </p:nvPicPr>
        <p:blipFill>
          <a:blip r:embed="rId6"/>
          <a:stretch>
            <a:fillRect/>
          </a:stretch>
        </p:blipFill>
        <p:spPr>
          <a:xfrm>
            <a:off x="920445" y="6424466"/>
            <a:ext cx="252162" cy="150224"/>
          </a:xfrm>
          <a:prstGeom prst="rect">
            <a:avLst/>
          </a:prstGeom>
        </p:spPr>
      </p:pic>
    </p:spTree>
    <p:extLst>
      <p:ext uri="{BB962C8B-B14F-4D97-AF65-F5344CB8AC3E}">
        <p14:creationId xmlns:p14="http://schemas.microsoft.com/office/powerpoint/2010/main" val="29520369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BC0819C-A6F0-FF44-B7B5-5048941BB8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966651"/>
            <a:ext cx="10153650" cy="5281718"/>
          </a:xfrm>
          <a:prstGeom prst="rect">
            <a:avLst/>
          </a:prstGeom>
        </p:spPr>
        <p:txBody>
          <a:bodyPr lIns="0" tIns="0" rIns="0" bIns="0" anchor="ctr" anchorCtr="0">
            <a:normAutofit/>
          </a:bodyPr>
          <a:lstStyle>
            <a:lvl1pPr algn="l">
              <a:defRPr sz="60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60pt</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304800" y="6171945"/>
            <a:ext cx="3236259" cy="243170"/>
          </a:xfrm>
        </p:spPr>
        <p:txBody>
          <a:bodyPr lIns="0" tIns="0" rIns="0" bIns="0">
            <a:normAutofit/>
          </a:bodyPr>
          <a:lstStyle>
            <a:lvl1pPr>
              <a:defRPr sz="1100"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9" name="Text Placeholder 18">
            <a:extLst>
              <a:ext uri="{FF2B5EF4-FFF2-40B4-BE49-F238E27FC236}">
                <a16:creationId xmlns:a16="http://schemas.microsoft.com/office/drawing/2014/main" id="{C6C23041-5B58-0F49-9EE2-80A2BA061E04}"/>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20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pic>
        <p:nvPicPr>
          <p:cNvPr id="7" name="Picture 6">
            <a:extLst>
              <a:ext uri="{FF2B5EF4-FFF2-40B4-BE49-F238E27FC236}">
                <a16:creationId xmlns:a16="http://schemas.microsoft.com/office/drawing/2014/main" id="{26502FE8-9C79-BE43-99F5-A8F3D004F4E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11" name="Picture 10">
            <a:extLst>
              <a:ext uri="{FF2B5EF4-FFF2-40B4-BE49-F238E27FC236}">
                <a16:creationId xmlns:a16="http://schemas.microsoft.com/office/drawing/2014/main" id="{7C32E1D6-0823-BB47-9D8B-240E4FF2C5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12" name="Picture 11">
            <a:extLst>
              <a:ext uri="{FF2B5EF4-FFF2-40B4-BE49-F238E27FC236}">
                <a16:creationId xmlns:a16="http://schemas.microsoft.com/office/drawing/2014/main" id="{C687B8BE-063B-9F45-BE84-0591A8AC61C2}"/>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13" name="Picture 12">
            <a:extLst>
              <a:ext uri="{FF2B5EF4-FFF2-40B4-BE49-F238E27FC236}">
                <a16:creationId xmlns:a16="http://schemas.microsoft.com/office/drawing/2014/main" id="{0676ED2D-9FEF-244F-9291-EAECD8040B6E}"/>
              </a:ext>
            </a:extLst>
          </p:cNvPr>
          <p:cNvPicPr>
            <a:picLocks noChangeAspect="1"/>
          </p:cNvPicPr>
          <p:nvPr userDrawn="1"/>
        </p:nvPicPr>
        <p:blipFill>
          <a:blip r:embed="rId6"/>
          <a:stretch>
            <a:fillRect/>
          </a:stretch>
        </p:blipFill>
        <p:spPr>
          <a:xfrm>
            <a:off x="923637" y="6426348"/>
            <a:ext cx="245795" cy="146431"/>
          </a:xfrm>
          <a:prstGeom prst="rect">
            <a:avLst/>
          </a:prstGeom>
        </p:spPr>
      </p:pic>
    </p:spTree>
    <p:extLst>
      <p:ext uri="{BB962C8B-B14F-4D97-AF65-F5344CB8AC3E}">
        <p14:creationId xmlns:p14="http://schemas.microsoft.com/office/powerpoint/2010/main" val="3567059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8D34B4B-691F-D842-9A74-691FC5C496D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966651"/>
            <a:ext cx="10153650" cy="5281718"/>
          </a:xfrm>
          <a:prstGeom prst="rect">
            <a:avLst/>
          </a:prstGeom>
        </p:spPr>
        <p:txBody>
          <a:bodyPr lIns="0" tIns="0" rIns="0" bIns="0" anchor="ctr" anchorCtr="0">
            <a:normAutofit/>
          </a:bodyPr>
          <a:lstStyle>
            <a:lvl1pPr algn="l">
              <a:defRPr sz="60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60pt</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304800" y="6171945"/>
            <a:ext cx="3236259" cy="243170"/>
          </a:xfrm>
        </p:spPr>
        <p:txBody>
          <a:bodyPr lIns="0" tIns="0" rIns="0" bIns="0">
            <a:normAutofit/>
          </a:bodyPr>
          <a:lstStyle>
            <a:lvl1pPr>
              <a:defRPr sz="1100"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8" name="Text Placeholder 18">
            <a:extLst>
              <a:ext uri="{FF2B5EF4-FFF2-40B4-BE49-F238E27FC236}">
                <a16:creationId xmlns:a16="http://schemas.microsoft.com/office/drawing/2014/main" id="{1C113FD7-1B75-4942-A9AD-B0BA087C6E70}"/>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20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pic>
        <p:nvPicPr>
          <p:cNvPr id="7" name="Picture 6">
            <a:extLst>
              <a:ext uri="{FF2B5EF4-FFF2-40B4-BE49-F238E27FC236}">
                <a16:creationId xmlns:a16="http://schemas.microsoft.com/office/drawing/2014/main" id="{98D48295-3DCA-F94C-939F-16C16756ADCB}"/>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11" name="Picture 10">
            <a:extLst>
              <a:ext uri="{FF2B5EF4-FFF2-40B4-BE49-F238E27FC236}">
                <a16:creationId xmlns:a16="http://schemas.microsoft.com/office/drawing/2014/main" id="{3D64B2A0-07CE-0F4C-BE3C-3A1BE665E40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12" name="Picture 11">
            <a:extLst>
              <a:ext uri="{FF2B5EF4-FFF2-40B4-BE49-F238E27FC236}">
                <a16:creationId xmlns:a16="http://schemas.microsoft.com/office/drawing/2014/main" id="{4878B320-D44B-B94E-B161-E6996116A7B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13" name="Picture 12">
            <a:extLst>
              <a:ext uri="{FF2B5EF4-FFF2-40B4-BE49-F238E27FC236}">
                <a16:creationId xmlns:a16="http://schemas.microsoft.com/office/drawing/2014/main" id="{D065696F-F818-B449-92FE-BFF3BD356FD1}"/>
              </a:ext>
            </a:extLst>
          </p:cNvPr>
          <p:cNvPicPr>
            <a:picLocks noChangeAspect="1"/>
          </p:cNvPicPr>
          <p:nvPr userDrawn="1"/>
        </p:nvPicPr>
        <p:blipFill>
          <a:blip r:embed="rId6"/>
          <a:stretch>
            <a:fillRect/>
          </a:stretch>
        </p:blipFill>
        <p:spPr>
          <a:xfrm>
            <a:off x="923637" y="6426348"/>
            <a:ext cx="245795" cy="146431"/>
          </a:xfrm>
          <a:prstGeom prst="rect">
            <a:avLst/>
          </a:prstGeom>
        </p:spPr>
      </p:pic>
    </p:spTree>
    <p:extLst>
      <p:ext uri="{BB962C8B-B14F-4D97-AF65-F5344CB8AC3E}">
        <p14:creationId xmlns:p14="http://schemas.microsoft.com/office/powerpoint/2010/main" val="19208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EEA2C39-E549-0549-AD3D-CCFF17CC61C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966651"/>
            <a:ext cx="10153650" cy="5281718"/>
          </a:xfrm>
          <a:prstGeom prst="rect">
            <a:avLst/>
          </a:prstGeom>
        </p:spPr>
        <p:txBody>
          <a:bodyPr lIns="0" tIns="0" rIns="0" bIns="0" anchor="ctr" anchorCtr="0">
            <a:normAutofit/>
          </a:bodyPr>
          <a:lstStyle>
            <a:lvl1pPr algn="l">
              <a:defRPr sz="60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60pt</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304800" y="6171945"/>
            <a:ext cx="3236259" cy="243170"/>
          </a:xfrm>
        </p:spPr>
        <p:txBody>
          <a:bodyPr lIns="0" tIns="0" rIns="0" bIns="0">
            <a:normAutofit/>
          </a:bodyPr>
          <a:lstStyle>
            <a:lvl1pPr>
              <a:defRPr sz="1100"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8" name="Text Placeholder 18">
            <a:extLst>
              <a:ext uri="{FF2B5EF4-FFF2-40B4-BE49-F238E27FC236}">
                <a16:creationId xmlns:a16="http://schemas.microsoft.com/office/drawing/2014/main" id="{C8CC05EC-B62E-9C47-9B3C-54AACFF838FF}"/>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20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pic>
        <p:nvPicPr>
          <p:cNvPr id="7" name="Picture 6">
            <a:extLst>
              <a:ext uri="{FF2B5EF4-FFF2-40B4-BE49-F238E27FC236}">
                <a16:creationId xmlns:a16="http://schemas.microsoft.com/office/drawing/2014/main" id="{60C39834-6DB2-904A-99F7-8B6F100DDD9B}"/>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11" name="Picture 10">
            <a:extLst>
              <a:ext uri="{FF2B5EF4-FFF2-40B4-BE49-F238E27FC236}">
                <a16:creationId xmlns:a16="http://schemas.microsoft.com/office/drawing/2014/main" id="{A16E84C0-A1BC-6143-B1E1-CE346C061560}"/>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12" name="Picture 11">
            <a:extLst>
              <a:ext uri="{FF2B5EF4-FFF2-40B4-BE49-F238E27FC236}">
                <a16:creationId xmlns:a16="http://schemas.microsoft.com/office/drawing/2014/main" id="{34D594FB-76FD-0347-8466-546E037A5607}"/>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13" name="Picture 12">
            <a:extLst>
              <a:ext uri="{FF2B5EF4-FFF2-40B4-BE49-F238E27FC236}">
                <a16:creationId xmlns:a16="http://schemas.microsoft.com/office/drawing/2014/main" id="{7C39BC38-52E6-C746-9F37-18516F4EE8CE}"/>
              </a:ext>
            </a:extLst>
          </p:cNvPr>
          <p:cNvPicPr>
            <a:picLocks noChangeAspect="1"/>
          </p:cNvPicPr>
          <p:nvPr userDrawn="1"/>
        </p:nvPicPr>
        <p:blipFill>
          <a:blip r:embed="rId6"/>
          <a:stretch>
            <a:fillRect/>
          </a:stretch>
        </p:blipFill>
        <p:spPr>
          <a:xfrm>
            <a:off x="923637" y="6426348"/>
            <a:ext cx="245795" cy="146431"/>
          </a:xfrm>
          <a:prstGeom prst="rect">
            <a:avLst/>
          </a:prstGeom>
        </p:spPr>
      </p:pic>
    </p:spTree>
    <p:extLst>
      <p:ext uri="{BB962C8B-B14F-4D97-AF65-F5344CB8AC3E}">
        <p14:creationId xmlns:p14="http://schemas.microsoft.com/office/powerpoint/2010/main" val="1954628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2027238" y="4468641"/>
            <a:ext cx="8174745" cy="712936"/>
          </a:xfrm>
          <a:prstGeom prst="rect">
            <a:avLst/>
          </a:prstGeom>
        </p:spPr>
        <p:txBody>
          <a:bodyPr anchor="t">
            <a:normAutofit/>
          </a:bodyPr>
          <a:lstStyle>
            <a:lvl1pPr marL="0" indent="0">
              <a:buNone/>
              <a:defRPr lang="en-US" sz="16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1019175" y="1700212"/>
            <a:ext cx="735627" cy="555807"/>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2017713" y="1700213"/>
            <a:ext cx="8184270" cy="2456151"/>
          </a:xfrm>
          <a:prstGeom prst="rect">
            <a:avLst/>
          </a:prstGeom>
        </p:spPr>
        <p:txBody>
          <a:bodyPr>
            <a:normAutofit/>
          </a:bodyPr>
          <a:lstStyle>
            <a:lvl1pPr>
              <a:defRPr sz="32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9" name="Title Placeholder 1">
            <a:extLst>
              <a:ext uri="{FF2B5EF4-FFF2-40B4-BE49-F238E27FC236}">
                <a16:creationId xmlns:a16="http://schemas.microsoft.com/office/drawing/2014/main" id="{CC9267AC-3FAE-D64E-BF6E-F8A2AF3AF2F5}"/>
              </a:ext>
            </a:extLst>
          </p:cNvPr>
          <p:cNvSpPr>
            <a:spLocks noGrp="1"/>
          </p:cNvSpPr>
          <p:nvPr>
            <p:ph type="title" hasCustomPrompt="1"/>
          </p:nvPr>
        </p:nvSpPr>
        <p:spPr>
          <a:xfrm>
            <a:off x="6095999" y="296862"/>
            <a:ext cx="5613783" cy="611187"/>
          </a:xfrm>
          <a:prstGeom prst="rect">
            <a:avLst/>
          </a:prstGeom>
        </p:spPr>
        <p:txBody>
          <a:bodyPr vert="horz" lIns="0" tIns="0" rIns="0" bIns="0" rtlCol="0" anchor="ctr" anchorCtr="0">
            <a:noAutofit/>
          </a:bodyPr>
          <a:lstStyle>
            <a:lvl1pPr algn="r">
              <a:lnSpc>
                <a:spcPts val="3200"/>
              </a:lnSpc>
              <a:defRPr sz="20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F1BBA82F-86B3-FD46-B97F-64C96563C06B}"/>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20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54601451"/>
      </p:ext>
    </p:extLst>
  </p:cSld>
  <p:clrMapOvr>
    <a:masterClrMapping/>
  </p:clrMapOvr>
  <p:extLst>
    <p:ext uri="{DCECCB84-F9BA-43D5-87BE-67443E8EF086}">
      <p15:sldGuideLst xmlns:p15="http://schemas.microsoft.com/office/powerpoint/2012/main">
        <p15:guide id="1" pos="3840">
          <p15:clr>
            <a:srgbClr val="FBAE40"/>
          </p15:clr>
        </p15:guide>
        <p15:guide id="3" orient="horz" pos="2341">
          <p15:clr>
            <a:srgbClr val="FBAE40"/>
          </p15:clr>
        </p15:guide>
        <p15:guide id="4" pos="642">
          <p15:clr>
            <a:srgbClr val="FBAE40"/>
          </p15:clr>
        </p15:guide>
        <p15:guide id="5" pos="127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D82B8F-7F6A-824A-B6CC-4BE520FE611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B37763B-0B43-0E45-B9C5-E0D3214E35BD}"/>
              </a:ext>
            </a:extLst>
          </p:cNvPr>
          <p:cNvSpPr>
            <a:spLocks noGrp="1"/>
          </p:cNvSpPr>
          <p:nvPr>
            <p:ph type="ctrTitle" hasCustomPrompt="1"/>
          </p:nvPr>
        </p:nvSpPr>
        <p:spPr>
          <a:xfrm>
            <a:off x="1019175" y="966651"/>
            <a:ext cx="10153650" cy="5281718"/>
          </a:xfrm>
          <a:prstGeom prst="rect">
            <a:avLst/>
          </a:prstGeom>
        </p:spPr>
        <p:txBody>
          <a:bodyPr lIns="0" tIns="0" rIns="0" bIns="0" anchor="ctr" anchorCtr="0">
            <a:normAutofit/>
          </a:bodyPr>
          <a:lstStyle>
            <a:lvl1pPr algn="l">
              <a:defRPr sz="60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60pt</a:t>
            </a:r>
          </a:p>
        </p:txBody>
      </p:sp>
      <p:sp>
        <p:nvSpPr>
          <p:cNvPr id="10" name="Rectangle 9">
            <a:extLst>
              <a:ext uri="{FF2B5EF4-FFF2-40B4-BE49-F238E27FC236}">
                <a16:creationId xmlns:a16="http://schemas.microsoft.com/office/drawing/2014/main" id="{C9D0E310-A04E-A34E-88EC-C4D17A077D02}"/>
              </a:ext>
            </a:extLst>
          </p:cNvPr>
          <p:cNvSpPr/>
          <p:nvPr userDrawn="1"/>
        </p:nvSpPr>
        <p:spPr>
          <a:xfrm>
            <a:off x="11709782" y="6378957"/>
            <a:ext cx="110743" cy="110743"/>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4800" y="6171945"/>
            <a:ext cx="3236259" cy="243170"/>
          </a:xfrm>
        </p:spPr>
        <p:txBody>
          <a:bodyPr lIns="0" tIns="0" rIns="0" bIns="0">
            <a:normAutofit/>
          </a:bodyPr>
          <a:lstStyle>
            <a:lvl1pPr>
              <a:defRPr sz="1100"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8">
            <a:extLst>
              <a:ext uri="{FF2B5EF4-FFF2-40B4-BE49-F238E27FC236}">
                <a16:creationId xmlns:a16="http://schemas.microsoft.com/office/drawing/2014/main" id="{887205A7-1DFC-B44C-A9D9-778026AE1E49}"/>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1800" b="0" i="0" kern="1200" baseline="0" dirty="0">
                <a:solidFill>
                  <a:schemeClr val="tx1"/>
                </a:solidFill>
                <a:effectLst/>
                <a:latin typeface="Arial" panose="020B0604020202020204" pitchFamily="34" charset="0"/>
                <a:cs typeface="Arial" panose="020B0604020202020204" pitchFamily="34" charset="0"/>
              </a:defRPr>
            </a:lvl1pPr>
          </a:lstStyle>
          <a:p>
            <a:r>
              <a:rPr lang="en-US" dirty="0"/>
              <a:t>Department/Institute/Centre name</a:t>
            </a:r>
          </a:p>
        </p:txBody>
      </p:sp>
      <p:pic>
        <p:nvPicPr>
          <p:cNvPr id="24" name="Picture 23">
            <a:extLst>
              <a:ext uri="{FF2B5EF4-FFF2-40B4-BE49-F238E27FC236}">
                <a16:creationId xmlns:a16="http://schemas.microsoft.com/office/drawing/2014/main" id="{53B95DC6-54E1-0549-BD9F-AAFD521A99C9}"/>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5" name="Picture 24">
            <a:extLst>
              <a:ext uri="{FF2B5EF4-FFF2-40B4-BE49-F238E27FC236}">
                <a16:creationId xmlns:a16="http://schemas.microsoft.com/office/drawing/2014/main" id="{08A7F648-07EC-9947-89EF-020D3019EC3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6" name="Picture 25">
            <a:extLst>
              <a:ext uri="{FF2B5EF4-FFF2-40B4-BE49-F238E27FC236}">
                <a16:creationId xmlns:a16="http://schemas.microsoft.com/office/drawing/2014/main" id="{DAB160F0-9724-9247-8E01-3D9A824EFD8A}"/>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7" name="Picture 26">
            <a:extLst>
              <a:ext uri="{FF2B5EF4-FFF2-40B4-BE49-F238E27FC236}">
                <a16:creationId xmlns:a16="http://schemas.microsoft.com/office/drawing/2014/main" id="{A01D6C39-1E90-3C41-A27C-F372B4042D4C}"/>
              </a:ext>
            </a:extLst>
          </p:cNvPr>
          <p:cNvPicPr>
            <a:picLocks noChangeAspect="1"/>
          </p:cNvPicPr>
          <p:nvPr userDrawn="1"/>
        </p:nvPicPr>
        <p:blipFill>
          <a:blip r:embed="rId6"/>
          <a:stretch>
            <a:fillRect/>
          </a:stretch>
        </p:blipFill>
        <p:spPr>
          <a:xfrm>
            <a:off x="920445" y="6424466"/>
            <a:ext cx="252162" cy="150224"/>
          </a:xfrm>
          <a:prstGeom prst="rect">
            <a:avLst/>
          </a:prstGeom>
        </p:spPr>
      </p:pic>
    </p:spTree>
    <p:extLst>
      <p:ext uri="{BB962C8B-B14F-4D97-AF65-F5344CB8AC3E}">
        <p14:creationId xmlns:p14="http://schemas.microsoft.com/office/powerpoint/2010/main" val="29279878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A3FEE0C-0A96-0248-9516-10BC59EEF60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6095999" y="296862"/>
            <a:ext cx="5613783" cy="611187"/>
          </a:xfrm>
          <a:prstGeom prst="rect">
            <a:avLst/>
          </a:prstGeom>
        </p:spPr>
        <p:txBody>
          <a:bodyPr vert="horz" lIns="0" tIns="0" rIns="0" bIns="0" rtlCol="0" anchor="ctr" anchorCtr="0">
            <a:noAutofit/>
          </a:bodyPr>
          <a:lstStyle>
            <a:lvl1pPr algn="r">
              <a:lnSpc>
                <a:spcPts val="3200"/>
              </a:lnSpc>
              <a:defRPr sz="20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11" name="Text Placeholder 3">
            <a:extLst>
              <a:ext uri="{FF2B5EF4-FFF2-40B4-BE49-F238E27FC236}">
                <a16:creationId xmlns:a16="http://schemas.microsoft.com/office/drawing/2014/main" id="{59717407-247D-DA41-9CDC-E95D001991A7}"/>
              </a:ext>
            </a:extLst>
          </p:cNvPr>
          <p:cNvSpPr>
            <a:spLocks noGrp="1"/>
          </p:cNvSpPr>
          <p:nvPr>
            <p:ph type="body" sz="quarter" idx="10"/>
          </p:nvPr>
        </p:nvSpPr>
        <p:spPr>
          <a:xfrm>
            <a:off x="1019175" y="1700213"/>
            <a:ext cx="10153650" cy="4448038"/>
          </a:xfrm>
          <a:prstGeom prst="rect">
            <a:avLst/>
          </a:prstGeom>
        </p:spPr>
        <p:txBody>
          <a:bodyPr/>
          <a:lstStyle>
            <a:lvl1pPr algn="l">
              <a:defRPr sz="2400" b="1" i="0" baseline="0">
                <a:solidFill>
                  <a:schemeClr val="bg1"/>
                </a:solidFill>
                <a:latin typeface="Arial" panose="020B0604020202020204" pitchFamily="34" charset="0"/>
                <a:cs typeface="Arial" panose="020B0604020202020204" pitchFamily="34" charset="0"/>
              </a:defRPr>
            </a:lvl1pPr>
            <a:lvl2pPr marL="184150" indent="-176213" algn="l">
              <a:buClr>
                <a:schemeClr val="bg1"/>
              </a:buClr>
              <a:buFont typeface="Wingdings" pitchFamily="2" charset="2"/>
              <a:buChar char="§"/>
              <a:defRPr sz="2400" b="0" i="0">
                <a:solidFill>
                  <a:schemeClr val="bg1"/>
                </a:solidFill>
                <a:latin typeface="Arial" panose="020B0604020202020204" pitchFamily="34" charset="0"/>
                <a:cs typeface="Arial" panose="020B0604020202020204" pitchFamily="34" charset="0"/>
              </a:defRPr>
            </a:lvl2pPr>
            <a:lvl3pPr marL="185738" indent="177800" algn="l">
              <a:buClr>
                <a:schemeClr val="bg1"/>
              </a:buClr>
              <a:buFont typeface="Wingdings" pitchFamily="2" charset="2"/>
              <a:buChar char="§"/>
              <a:defRPr sz="2400" b="0" i="0">
                <a:solidFill>
                  <a:schemeClr val="bg1"/>
                </a:solidFill>
                <a:latin typeface="Arial" panose="020B0604020202020204" pitchFamily="34" charset="0"/>
                <a:cs typeface="Arial" panose="020B0604020202020204" pitchFamily="34" charset="0"/>
              </a:defRPr>
            </a:lvl3pPr>
            <a:lvl4pPr marL="541338" indent="-177800" algn="l">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4pPr>
            <a:lvl5pPr marL="541337" indent="0" algn="l">
              <a:buNone/>
              <a:defRPr sz="20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4800" y="6171945"/>
            <a:ext cx="3236259" cy="243170"/>
          </a:xfrm>
        </p:spPr>
        <p:txBody>
          <a:bodyPr lIns="0" tIns="0" rIns="0" bIns="0">
            <a:normAutofit/>
          </a:bodyPr>
          <a:lstStyle>
            <a:lvl1pPr>
              <a:defRPr sz="1100"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8" name="Text Placeholder 18">
            <a:extLst>
              <a:ext uri="{FF2B5EF4-FFF2-40B4-BE49-F238E27FC236}">
                <a16:creationId xmlns:a16="http://schemas.microsoft.com/office/drawing/2014/main" id="{7D42BA40-87FF-5E42-8A4C-E9433C6F2374}"/>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20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pic>
        <p:nvPicPr>
          <p:cNvPr id="9" name="Picture 8">
            <a:extLst>
              <a:ext uri="{FF2B5EF4-FFF2-40B4-BE49-F238E27FC236}">
                <a16:creationId xmlns:a16="http://schemas.microsoft.com/office/drawing/2014/main" id="{70B4BB3F-7DB8-F64F-BC21-D56FACCE4C9D}"/>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14" name="Picture 13">
            <a:extLst>
              <a:ext uri="{FF2B5EF4-FFF2-40B4-BE49-F238E27FC236}">
                <a16:creationId xmlns:a16="http://schemas.microsoft.com/office/drawing/2014/main" id="{FD5C75E6-AFEF-F44C-8653-CB4C5BB94B10}"/>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15" name="Picture 14">
            <a:extLst>
              <a:ext uri="{FF2B5EF4-FFF2-40B4-BE49-F238E27FC236}">
                <a16:creationId xmlns:a16="http://schemas.microsoft.com/office/drawing/2014/main" id="{2697838D-875E-8D49-A0FE-D850C83C3BF4}"/>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16" name="Picture 15">
            <a:extLst>
              <a:ext uri="{FF2B5EF4-FFF2-40B4-BE49-F238E27FC236}">
                <a16:creationId xmlns:a16="http://schemas.microsoft.com/office/drawing/2014/main" id="{61C19022-A94A-3244-B4B3-0F9EF5A94A7E}"/>
              </a:ext>
            </a:extLst>
          </p:cNvPr>
          <p:cNvPicPr>
            <a:picLocks noChangeAspect="1"/>
          </p:cNvPicPr>
          <p:nvPr userDrawn="1"/>
        </p:nvPicPr>
        <p:blipFill>
          <a:blip r:embed="rId6"/>
          <a:stretch>
            <a:fillRect/>
          </a:stretch>
        </p:blipFill>
        <p:spPr>
          <a:xfrm>
            <a:off x="923637" y="6426348"/>
            <a:ext cx="245795" cy="146431"/>
          </a:xfrm>
          <a:prstGeom prst="rect">
            <a:avLst/>
          </a:prstGeom>
        </p:spPr>
      </p:pic>
    </p:spTree>
    <p:extLst>
      <p:ext uri="{BB962C8B-B14F-4D97-AF65-F5344CB8AC3E}">
        <p14:creationId xmlns:p14="http://schemas.microsoft.com/office/powerpoint/2010/main" val="2636290841"/>
      </p:ext>
    </p:extLst>
  </p:cSld>
  <p:clrMapOvr>
    <a:masterClrMapping/>
  </p:clrMapOvr>
  <p:extLst>
    <p:ext uri="{DCECCB84-F9BA-43D5-87BE-67443E8EF086}">
      <p15:sldGuideLst xmlns:p15="http://schemas.microsoft.com/office/powerpoint/2012/main">
        <p15:guide id="1" pos="3840">
          <p15:clr>
            <a:srgbClr val="FBAE40"/>
          </p15:clr>
        </p15:guide>
        <p15:guide id="2" orient="horz" pos="48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FB63E7E-A2E8-BF4C-BE2D-5511C1F268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12" name="Title Placeholder 1">
            <a:extLst>
              <a:ext uri="{FF2B5EF4-FFF2-40B4-BE49-F238E27FC236}">
                <a16:creationId xmlns:a16="http://schemas.microsoft.com/office/drawing/2014/main" id="{5013BD44-70D3-0447-99F0-C19BF8D53A87}"/>
              </a:ext>
            </a:extLst>
          </p:cNvPr>
          <p:cNvSpPr>
            <a:spLocks noGrp="1"/>
          </p:cNvSpPr>
          <p:nvPr>
            <p:ph type="title" hasCustomPrompt="1"/>
          </p:nvPr>
        </p:nvSpPr>
        <p:spPr>
          <a:xfrm>
            <a:off x="6095999" y="296862"/>
            <a:ext cx="5613783" cy="611187"/>
          </a:xfrm>
          <a:prstGeom prst="rect">
            <a:avLst/>
          </a:prstGeom>
        </p:spPr>
        <p:txBody>
          <a:bodyPr vert="horz" lIns="0" tIns="0" rIns="0" bIns="0" rtlCol="0" anchor="ctr" anchorCtr="0">
            <a:noAutofit/>
          </a:bodyPr>
          <a:lstStyle>
            <a:lvl1pPr algn="r">
              <a:lnSpc>
                <a:spcPts val="3200"/>
              </a:lnSpc>
              <a:defRPr sz="20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4800" y="6171945"/>
            <a:ext cx="3236259" cy="243170"/>
          </a:xfrm>
        </p:spPr>
        <p:txBody>
          <a:bodyPr lIns="0" tIns="0" rIns="0" bIns="0">
            <a:normAutofit/>
          </a:bodyPr>
          <a:lstStyle>
            <a:lvl1pPr>
              <a:defRPr sz="1100"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9" name="Text Placeholder 3">
            <a:extLst>
              <a:ext uri="{FF2B5EF4-FFF2-40B4-BE49-F238E27FC236}">
                <a16:creationId xmlns:a16="http://schemas.microsoft.com/office/drawing/2014/main" id="{8E0CE2A9-7B0A-6848-9FD9-D42F76C91BEB}"/>
              </a:ext>
            </a:extLst>
          </p:cNvPr>
          <p:cNvSpPr>
            <a:spLocks noGrp="1"/>
          </p:cNvSpPr>
          <p:nvPr>
            <p:ph type="body" sz="quarter" idx="10"/>
          </p:nvPr>
        </p:nvSpPr>
        <p:spPr>
          <a:xfrm>
            <a:off x="1019175" y="1700213"/>
            <a:ext cx="10153650" cy="4448038"/>
          </a:xfrm>
          <a:prstGeom prst="rect">
            <a:avLst/>
          </a:prstGeom>
        </p:spPr>
        <p:txBody>
          <a:bodyPr/>
          <a:lstStyle>
            <a:lvl1pPr algn="l">
              <a:defRPr sz="2400" b="1" i="0" baseline="0">
                <a:solidFill>
                  <a:schemeClr val="bg1"/>
                </a:solidFill>
                <a:latin typeface="Arial" panose="020B0604020202020204" pitchFamily="34" charset="0"/>
                <a:cs typeface="Arial" panose="020B0604020202020204" pitchFamily="34" charset="0"/>
              </a:defRPr>
            </a:lvl1pPr>
            <a:lvl2pPr marL="184150" indent="-176213" algn="l">
              <a:buClr>
                <a:schemeClr val="bg1"/>
              </a:buClr>
              <a:buFont typeface="Wingdings" pitchFamily="2" charset="2"/>
              <a:buChar char="§"/>
              <a:defRPr sz="2400" b="0" i="0">
                <a:solidFill>
                  <a:schemeClr val="bg1"/>
                </a:solidFill>
                <a:latin typeface="Arial" panose="020B0604020202020204" pitchFamily="34" charset="0"/>
                <a:cs typeface="Arial" panose="020B0604020202020204" pitchFamily="34" charset="0"/>
              </a:defRPr>
            </a:lvl2pPr>
            <a:lvl3pPr marL="185738" indent="177800" algn="l">
              <a:buClr>
                <a:schemeClr val="bg1"/>
              </a:buClr>
              <a:buFont typeface="Wingdings" pitchFamily="2" charset="2"/>
              <a:buChar char="§"/>
              <a:defRPr sz="2400" b="0" i="0">
                <a:solidFill>
                  <a:schemeClr val="bg1"/>
                </a:solidFill>
                <a:latin typeface="Arial" panose="020B0604020202020204" pitchFamily="34" charset="0"/>
                <a:cs typeface="Arial" panose="020B0604020202020204" pitchFamily="34" charset="0"/>
              </a:defRPr>
            </a:lvl3pPr>
            <a:lvl4pPr marL="541338" indent="-177800" algn="l">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4pPr>
            <a:lvl5pPr marL="541337" indent="0" algn="l">
              <a:buNone/>
              <a:defRPr sz="20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
        <p:nvSpPr>
          <p:cNvPr id="10" name="Text Placeholder 18">
            <a:extLst>
              <a:ext uri="{FF2B5EF4-FFF2-40B4-BE49-F238E27FC236}">
                <a16:creationId xmlns:a16="http://schemas.microsoft.com/office/drawing/2014/main" id="{FC375E6C-AF29-7D44-BC26-72893CE531C2}"/>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20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pic>
        <p:nvPicPr>
          <p:cNvPr id="11" name="Picture 10">
            <a:extLst>
              <a:ext uri="{FF2B5EF4-FFF2-40B4-BE49-F238E27FC236}">
                <a16:creationId xmlns:a16="http://schemas.microsoft.com/office/drawing/2014/main" id="{A19783DA-C2D1-0B44-A3E3-1B0FA3858C3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14" name="Picture 13">
            <a:extLst>
              <a:ext uri="{FF2B5EF4-FFF2-40B4-BE49-F238E27FC236}">
                <a16:creationId xmlns:a16="http://schemas.microsoft.com/office/drawing/2014/main" id="{8FD3FC20-4946-184E-BDD4-B351F50F8A04}"/>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15" name="Picture 14">
            <a:extLst>
              <a:ext uri="{FF2B5EF4-FFF2-40B4-BE49-F238E27FC236}">
                <a16:creationId xmlns:a16="http://schemas.microsoft.com/office/drawing/2014/main" id="{767421D6-54F7-704C-94C2-9B83DCB0A1F4}"/>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16" name="Picture 15">
            <a:extLst>
              <a:ext uri="{FF2B5EF4-FFF2-40B4-BE49-F238E27FC236}">
                <a16:creationId xmlns:a16="http://schemas.microsoft.com/office/drawing/2014/main" id="{8FA2BC44-269B-2744-9FD5-6EB519A4540B}"/>
              </a:ext>
            </a:extLst>
          </p:cNvPr>
          <p:cNvPicPr>
            <a:picLocks noChangeAspect="1"/>
          </p:cNvPicPr>
          <p:nvPr userDrawn="1"/>
        </p:nvPicPr>
        <p:blipFill>
          <a:blip r:embed="rId6"/>
          <a:stretch>
            <a:fillRect/>
          </a:stretch>
        </p:blipFill>
        <p:spPr>
          <a:xfrm>
            <a:off x="923637" y="6426348"/>
            <a:ext cx="245795" cy="146431"/>
          </a:xfrm>
          <a:prstGeom prst="rect">
            <a:avLst/>
          </a:prstGeom>
        </p:spPr>
      </p:pic>
    </p:spTree>
    <p:extLst>
      <p:ext uri="{BB962C8B-B14F-4D97-AF65-F5344CB8AC3E}">
        <p14:creationId xmlns:p14="http://schemas.microsoft.com/office/powerpoint/2010/main" val="302891267"/>
      </p:ext>
    </p:extLst>
  </p:cSld>
  <p:clrMapOvr>
    <a:masterClrMapping/>
  </p:clrMapOvr>
  <p:extLst>
    <p:ext uri="{DCECCB84-F9BA-43D5-87BE-67443E8EF086}">
      <p15:sldGuideLst xmlns:p15="http://schemas.microsoft.com/office/powerpoint/2012/main">
        <p15:guide id="1" pos="3840">
          <p15:clr>
            <a:srgbClr val="FBAE40"/>
          </p15:clr>
        </p15:guide>
        <p15:guide id="2" orient="horz" pos="48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42EE3CEB-CF31-4B46-893E-8D990D23DC2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6095999" y="296862"/>
            <a:ext cx="5613783" cy="611187"/>
          </a:xfrm>
          <a:prstGeom prst="rect">
            <a:avLst/>
          </a:prstGeom>
        </p:spPr>
        <p:txBody>
          <a:bodyPr vert="horz" lIns="0" tIns="0" rIns="0" bIns="0" rtlCol="0" anchor="ctr" anchorCtr="0">
            <a:noAutofit/>
          </a:bodyPr>
          <a:lstStyle>
            <a:lvl1pPr algn="r">
              <a:lnSpc>
                <a:spcPts val="3200"/>
              </a:lnSpc>
              <a:defRPr sz="20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4800" y="6171945"/>
            <a:ext cx="3236259" cy="243170"/>
          </a:xfrm>
        </p:spPr>
        <p:txBody>
          <a:bodyPr lIns="0" tIns="0" rIns="0" bIns="0">
            <a:normAutofit/>
          </a:bodyPr>
          <a:lstStyle>
            <a:lvl1pPr>
              <a:defRPr sz="1100"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9" name="Text Placeholder 3">
            <a:extLst>
              <a:ext uri="{FF2B5EF4-FFF2-40B4-BE49-F238E27FC236}">
                <a16:creationId xmlns:a16="http://schemas.microsoft.com/office/drawing/2014/main" id="{22C605C6-4CD7-D74A-A9C5-96A51CD2FDBA}"/>
              </a:ext>
            </a:extLst>
          </p:cNvPr>
          <p:cNvSpPr>
            <a:spLocks noGrp="1"/>
          </p:cNvSpPr>
          <p:nvPr>
            <p:ph type="body" sz="quarter" idx="10"/>
          </p:nvPr>
        </p:nvSpPr>
        <p:spPr>
          <a:xfrm>
            <a:off x="1019175" y="1700213"/>
            <a:ext cx="10153650" cy="4448038"/>
          </a:xfrm>
          <a:prstGeom prst="rect">
            <a:avLst/>
          </a:prstGeom>
        </p:spPr>
        <p:txBody>
          <a:bodyPr/>
          <a:lstStyle>
            <a:lvl1pPr algn="l">
              <a:defRPr sz="2400" b="1" i="0" baseline="0">
                <a:solidFill>
                  <a:schemeClr val="bg1"/>
                </a:solidFill>
                <a:latin typeface="Arial" panose="020B0604020202020204" pitchFamily="34" charset="0"/>
                <a:cs typeface="Arial" panose="020B0604020202020204" pitchFamily="34" charset="0"/>
              </a:defRPr>
            </a:lvl1pPr>
            <a:lvl2pPr marL="184150" indent="-176213" algn="l">
              <a:buClr>
                <a:schemeClr val="bg1"/>
              </a:buClr>
              <a:buFont typeface="Wingdings" pitchFamily="2" charset="2"/>
              <a:buChar char="§"/>
              <a:defRPr sz="2400" b="0" i="0">
                <a:solidFill>
                  <a:schemeClr val="bg1"/>
                </a:solidFill>
                <a:latin typeface="Arial" panose="020B0604020202020204" pitchFamily="34" charset="0"/>
                <a:cs typeface="Arial" panose="020B0604020202020204" pitchFamily="34" charset="0"/>
              </a:defRPr>
            </a:lvl2pPr>
            <a:lvl3pPr marL="185738" indent="177800" algn="l">
              <a:buClr>
                <a:schemeClr val="bg1"/>
              </a:buClr>
              <a:buFont typeface="Wingdings" pitchFamily="2" charset="2"/>
              <a:buChar char="§"/>
              <a:defRPr sz="2400" b="0" i="0">
                <a:solidFill>
                  <a:schemeClr val="bg1"/>
                </a:solidFill>
                <a:latin typeface="Arial" panose="020B0604020202020204" pitchFamily="34" charset="0"/>
                <a:cs typeface="Arial" panose="020B0604020202020204" pitchFamily="34" charset="0"/>
              </a:defRPr>
            </a:lvl3pPr>
            <a:lvl4pPr marL="541338" indent="-177800" algn="l">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4pPr>
            <a:lvl5pPr marL="541337" indent="0" algn="l">
              <a:buNone/>
              <a:defRPr sz="20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
        <p:nvSpPr>
          <p:cNvPr id="8" name="Text Placeholder 18">
            <a:extLst>
              <a:ext uri="{FF2B5EF4-FFF2-40B4-BE49-F238E27FC236}">
                <a16:creationId xmlns:a16="http://schemas.microsoft.com/office/drawing/2014/main" id="{3AE90E2F-123F-7E49-B191-98744F702609}"/>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20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pic>
        <p:nvPicPr>
          <p:cNvPr id="28" name="Picture 27">
            <a:extLst>
              <a:ext uri="{FF2B5EF4-FFF2-40B4-BE49-F238E27FC236}">
                <a16:creationId xmlns:a16="http://schemas.microsoft.com/office/drawing/2014/main" id="{80779C13-0994-0E4E-9D05-02C4333FC2BE}"/>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9" name="Picture 28">
            <a:extLst>
              <a:ext uri="{FF2B5EF4-FFF2-40B4-BE49-F238E27FC236}">
                <a16:creationId xmlns:a16="http://schemas.microsoft.com/office/drawing/2014/main" id="{75BCAA3C-7B7A-F34E-B50D-DFCEB15017D0}"/>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30" name="Picture 29">
            <a:extLst>
              <a:ext uri="{FF2B5EF4-FFF2-40B4-BE49-F238E27FC236}">
                <a16:creationId xmlns:a16="http://schemas.microsoft.com/office/drawing/2014/main" id="{40625885-0B08-0144-9594-468620ECF2D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31" name="Picture 30">
            <a:extLst>
              <a:ext uri="{FF2B5EF4-FFF2-40B4-BE49-F238E27FC236}">
                <a16:creationId xmlns:a16="http://schemas.microsoft.com/office/drawing/2014/main" id="{3C0D853B-3E6C-E048-90A0-19BC2D19B5EC}"/>
              </a:ext>
            </a:extLst>
          </p:cNvPr>
          <p:cNvPicPr>
            <a:picLocks noChangeAspect="1"/>
          </p:cNvPicPr>
          <p:nvPr userDrawn="1"/>
        </p:nvPicPr>
        <p:blipFill>
          <a:blip r:embed="rId6"/>
          <a:stretch>
            <a:fillRect/>
          </a:stretch>
        </p:blipFill>
        <p:spPr>
          <a:xfrm>
            <a:off x="923637" y="6426348"/>
            <a:ext cx="245795" cy="146431"/>
          </a:xfrm>
          <a:prstGeom prst="rect">
            <a:avLst/>
          </a:prstGeom>
        </p:spPr>
      </p:pic>
    </p:spTree>
    <p:extLst>
      <p:ext uri="{BB962C8B-B14F-4D97-AF65-F5344CB8AC3E}">
        <p14:creationId xmlns:p14="http://schemas.microsoft.com/office/powerpoint/2010/main" val="3751718944"/>
      </p:ext>
    </p:extLst>
  </p:cSld>
  <p:clrMapOvr>
    <a:masterClrMapping/>
  </p:clrMapOvr>
  <p:extLst>
    <p:ext uri="{DCECCB84-F9BA-43D5-87BE-67443E8EF086}">
      <p15:sldGuideLst xmlns:p15="http://schemas.microsoft.com/office/powerpoint/2012/main">
        <p15:guide id="1" pos="3840">
          <p15:clr>
            <a:srgbClr val="FBAE40"/>
          </p15:clr>
        </p15:guide>
        <p15:guide id="2" orient="horz" pos="48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465593-437A-3849-BE5D-7B6BADB972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6095999" y="296862"/>
            <a:ext cx="5612607" cy="611187"/>
          </a:xfrm>
          <a:prstGeom prst="rect">
            <a:avLst/>
          </a:prstGeom>
        </p:spPr>
        <p:txBody>
          <a:bodyPr vert="horz" lIns="0" tIns="0" rIns="0" bIns="0" rtlCol="0" anchor="ctr" anchorCtr="0">
            <a:noAutofit/>
          </a:bodyPr>
          <a:lstStyle>
            <a:lvl1pPr algn="r">
              <a:lnSpc>
                <a:spcPts val="3200"/>
              </a:lnSpc>
              <a:defRPr sz="20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11709782" y="6378957"/>
            <a:ext cx="110743" cy="110743"/>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43131"/>
              </a:solidFill>
              <a:latin typeface="Roboto Regular" pitchFamily="2" charset="0"/>
            </a:endParaRPr>
          </a:p>
        </p:txBody>
      </p:sp>
      <p:sp>
        <p:nvSpPr>
          <p:cNvPr id="4" name="Text Placeholder 3">
            <a:extLst>
              <a:ext uri="{FF2B5EF4-FFF2-40B4-BE49-F238E27FC236}">
                <a16:creationId xmlns:a16="http://schemas.microsoft.com/office/drawing/2014/main" id="{B1F4D892-BB66-1A46-9376-090F24867236}"/>
              </a:ext>
            </a:extLst>
          </p:cNvPr>
          <p:cNvSpPr>
            <a:spLocks noGrp="1"/>
          </p:cNvSpPr>
          <p:nvPr>
            <p:ph type="body" sz="quarter" idx="10"/>
          </p:nvPr>
        </p:nvSpPr>
        <p:spPr>
          <a:xfrm>
            <a:off x="1019175" y="1700213"/>
            <a:ext cx="10153650" cy="4448038"/>
          </a:xfrm>
          <a:prstGeom prst="rect">
            <a:avLst/>
          </a:prstGeom>
        </p:spPr>
        <p:txBody>
          <a:bodyPr/>
          <a:lstStyle>
            <a:lvl1pPr algn="l">
              <a:defRPr sz="2400" b="1" i="0" baseline="0">
                <a:solidFill>
                  <a:srgbClr val="E0112B"/>
                </a:solidFill>
                <a:latin typeface="Arial" panose="020B0604020202020204" pitchFamily="34" charset="0"/>
                <a:cs typeface="Arial" panose="020B0604020202020204" pitchFamily="34" charset="0"/>
              </a:defRPr>
            </a:lvl1pPr>
            <a:lvl2pPr marL="184150" indent="-176213" algn="l">
              <a:buClr>
                <a:srgbClr val="E0112B"/>
              </a:buClr>
              <a:buFont typeface="Wingdings" pitchFamily="2" charset="2"/>
              <a:buChar char="§"/>
              <a:defRPr sz="2400" b="0" i="0">
                <a:solidFill>
                  <a:schemeClr val="tx1"/>
                </a:solidFill>
                <a:latin typeface="Arial" panose="020B0604020202020204" pitchFamily="34" charset="0"/>
                <a:cs typeface="Arial" panose="020B0604020202020204" pitchFamily="34" charset="0"/>
              </a:defRPr>
            </a:lvl2pPr>
            <a:lvl3pPr marL="185738" indent="177800" algn="l">
              <a:buClr>
                <a:srgbClr val="E0112B"/>
              </a:buClr>
              <a:buFont typeface="Wingdings" pitchFamily="2" charset="2"/>
              <a:buChar char="§"/>
              <a:defRPr sz="2400" b="0" i="0">
                <a:solidFill>
                  <a:schemeClr val="tx1"/>
                </a:solidFill>
                <a:latin typeface="Arial" panose="020B0604020202020204" pitchFamily="34" charset="0"/>
                <a:cs typeface="Arial" panose="020B0604020202020204" pitchFamily="34" charset="0"/>
              </a:defRPr>
            </a:lvl3pPr>
            <a:lvl4pPr marL="541338" indent="-177800" algn="l">
              <a:buClr>
                <a:schemeClr val="tx1"/>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4pPr>
            <a:lvl5pPr marL="541337" indent="0" algn="l">
              <a:buNone/>
              <a:defRPr sz="20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4800" y="6171945"/>
            <a:ext cx="3236259" cy="243170"/>
          </a:xfrm>
        </p:spPr>
        <p:txBody>
          <a:bodyPr lIns="0" tIns="0" rIns="0" bIns="0">
            <a:normAutofit/>
          </a:bodyPr>
          <a:lstStyle>
            <a:lvl1pPr>
              <a:defRPr sz="1100"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ext Placeholder 18">
            <a:extLst>
              <a:ext uri="{FF2B5EF4-FFF2-40B4-BE49-F238E27FC236}">
                <a16:creationId xmlns:a16="http://schemas.microsoft.com/office/drawing/2014/main" id="{C9B05F03-CBDF-0840-9582-A0F116D1B1AA}"/>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1800" b="0" i="0" kern="1200" baseline="0" dirty="0">
                <a:solidFill>
                  <a:schemeClr val="tx1"/>
                </a:solidFill>
                <a:effectLst/>
                <a:latin typeface="Arial" panose="020B0604020202020204" pitchFamily="34" charset="0"/>
                <a:cs typeface="Arial" panose="020B0604020202020204" pitchFamily="34" charset="0"/>
              </a:defRPr>
            </a:lvl1pPr>
          </a:lstStyle>
          <a:p>
            <a:r>
              <a:rPr lang="en-US" dirty="0"/>
              <a:t>Department/Institute/Centre name</a:t>
            </a:r>
          </a:p>
        </p:txBody>
      </p:sp>
      <p:pic>
        <p:nvPicPr>
          <p:cNvPr id="18" name="Picture 17">
            <a:extLst>
              <a:ext uri="{FF2B5EF4-FFF2-40B4-BE49-F238E27FC236}">
                <a16:creationId xmlns:a16="http://schemas.microsoft.com/office/drawing/2014/main" id="{4B2F53E9-AA47-0244-8948-33D678ECAC8D}"/>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19" name="Picture 18">
            <a:extLst>
              <a:ext uri="{FF2B5EF4-FFF2-40B4-BE49-F238E27FC236}">
                <a16:creationId xmlns:a16="http://schemas.microsoft.com/office/drawing/2014/main" id="{DE230A53-7C63-7E4F-8EAE-DF93E3EF12FC}"/>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0" name="Picture 19">
            <a:extLst>
              <a:ext uri="{FF2B5EF4-FFF2-40B4-BE49-F238E27FC236}">
                <a16:creationId xmlns:a16="http://schemas.microsoft.com/office/drawing/2014/main" id="{99A45018-5898-0E42-B7A4-03021A916990}"/>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1" name="Picture 20">
            <a:extLst>
              <a:ext uri="{FF2B5EF4-FFF2-40B4-BE49-F238E27FC236}">
                <a16:creationId xmlns:a16="http://schemas.microsoft.com/office/drawing/2014/main" id="{F5EA4BFA-2736-F64F-B7DA-C9764AADF0F7}"/>
              </a:ext>
            </a:extLst>
          </p:cNvPr>
          <p:cNvPicPr>
            <a:picLocks noChangeAspect="1"/>
          </p:cNvPicPr>
          <p:nvPr userDrawn="1"/>
        </p:nvPicPr>
        <p:blipFill>
          <a:blip r:embed="rId6"/>
          <a:stretch>
            <a:fillRect/>
          </a:stretch>
        </p:blipFill>
        <p:spPr>
          <a:xfrm>
            <a:off x="920445" y="6424466"/>
            <a:ext cx="252162" cy="150224"/>
          </a:xfrm>
          <a:prstGeom prst="rect">
            <a:avLst/>
          </a:prstGeom>
        </p:spPr>
      </p:pic>
    </p:spTree>
    <p:extLst>
      <p:ext uri="{BB962C8B-B14F-4D97-AF65-F5344CB8AC3E}">
        <p14:creationId xmlns:p14="http://schemas.microsoft.com/office/powerpoint/2010/main" val="473161060"/>
      </p:ext>
    </p:extLst>
  </p:cSld>
  <p:clrMapOvr>
    <a:masterClrMapping/>
  </p:clrMapOvr>
  <p:extLst>
    <p:ext uri="{DCECCB84-F9BA-43D5-87BE-67443E8EF086}">
      <p15:sldGuideLst xmlns:p15="http://schemas.microsoft.com/office/powerpoint/2012/main">
        <p15:guide id="1" pos="3840">
          <p15:clr>
            <a:srgbClr val="FBAE40"/>
          </p15:clr>
        </p15:guide>
        <p15:guide id="2" orient="horz" pos="48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Tab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AED529D-445D-0944-AF7F-259EF22ABC4D}"/>
              </a:ext>
            </a:extLst>
          </p:cNvPr>
          <p:cNvPicPr>
            <a:picLocks noChangeAspect="1"/>
          </p:cNvPicPr>
          <p:nvPr userDrawn="1"/>
        </p:nvPicPr>
        <p:blipFill>
          <a:blip r:embed="rId2"/>
          <a:stretch>
            <a:fillRect/>
          </a:stretch>
        </p:blipFill>
        <p:spPr>
          <a:xfrm>
            <a:off x="0" y="0"/>
            <a:ext cx="12192000" cy="6858000"/>
          </a:xfrm>
          <a:prstGeom prst="rect">
            <a:avLst/>
          </a:prstGeom>
        </p:spPr>
      </p:pic>
      <p:graphicFrame>
        <p:nvGraphicFramePr>
          <p:cNvPr id="7" name="Table 6">
            <a:extLst>
              <a:ext uri="{FF2B5EF4-FFF2-40B4-BE49-F238E27FC236}">
                <a16:creationId xmlns:a16="http://schemas.microsoft.com/office/drawing/2014/main" id="{5A7AADDF-B893-1F40-A6F9-E4B0C4ADFD05}"/>
              </a:ext>
            </a:extLst>
          </p:cNvPr>
          <p:cNvGraphicFramePr>
            <a:graphicFrameLocks noGrp="1"/>
          </p:cNvGraphicFramePr>
          <p:nvPr userDrawn="1">
            <p:extLst>
              <p:ext uri="{D42A27DB-BD31-4B8C-83A1-F6EECF244321}">
                <p14:modId xmlns:p14="http://schemas.microsoft.com/office/powerpoint/2010/main" val="1031356280"/>
              </p:ext>
            </p:extLst>
          </p:nvPr>
        </p:nvGraphicFramePr>
        <p:xfrm>
          <a:off x="3582616" y="2575944"/>
          <a:ext cx="7590207" cy="3110752"/>
        </p:xfrm>
        <a:graphic>
          <a:graphicData uri="http://schemas.openxmlformats.org/drawingml/2006/table">
            <a:tbl>
              <a:tblPr>
                <a:tableStyleId>{D7AC3CCA-C797-4891-BE02-D94E43425B78}</a:tableStyleId>
              </a:tblPr>
              <a:tblGrid>
                <a:gridCol w="2530069">
                  <a:extLst>
                    <a:ext uri="{9D8B030D-6E8A-4147-A177-3AD203B41FA5}">
                      <a16:colId xmlns:a16="http://schemas.microsoft.com/office/drawing/2014/main" val="3960185239"/>
                    </a:ext>
                  </a:extLst>
                </a:gridCol>
                <a:gridCol w="2530069">
                  <a:extLst>
                    <a:ext uri="{9D8B030D-6E8A-4147-A177-3AD203B41FA5}">
                      <a16:colId xmlns:a16="http://schemas.microsoft.com/office/drawing/2014/main" val="3970087552"/>
                    </a:ext>
                  </a:extLst>
                </a:gridCol>
                <a:gridCol w="2530069">
                  <a:extLst>
                    <a:ext uri="{9D8B030D-6E8A-4147-A177-3AD203B41FA5}">
                      <a16:colId xmlns:a16="http://schemas.microsoft.com/office/drawing/2014/main" val="788991164"/>
                    </a:ext>
                  </a:extLst>
                </a:gridCol>
              </a:tblGrid>
              <a:tr h="381367">
                <a:tc>
                  <a:txBody>
                    <a:bodyPr/>
                    <a:lstStyle/>
                    <a:p>
                      <a:r>
                        <a:rPr lang="en-US" sz="1200" b="0" i="0" dirty="0">
                          <a:solidFill>
                            <a:schemeClr val="bg1"/>
                          </a:solidFill>
                          <a:latin typeface="Arial" panose="020B0604020202020204" pitchFamily="34" charset="0"/>
                          <a:ea typeface="Roboto" pitchFamily="2" charset="0"/>
                          <a:cs typeface="Arial" panose="020B0604020202020204" pitchFamily="34" charset="0"/>
                        </a:rPr>
                        <a:t>Column 1 - Header</a:t>
                      </a:r>
                    </a:p>
                  </a:txBody>
                  <a:tcPr marL="103090" marR="103090" marT="51545" marB="51545"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112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latin typeface="Arial" panose="020B0604020202020204" pitchFamily="34" charset="0"/>
                          <a:ea typeface="Roboto" pitchFamily="2" charset="0"/>
                          <a:cs typeface="Arial" panose="020B0604020202020204" pitchFamily="34" charset="0"/>
                        </a:rPr>
                        <a:t>Column 2 - Header</a:t>
                      </a:r>
                    </a:p>
                  </a:txBody>
                  <a:tcPr marL="103090" marR="103090" marT="51545" marB="5154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112B"/>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bg1"/>
                          </a:solidFill>
                          <a:latin typeface="Arial" panose="020B0604020202020204" pitchFamily="34" charset="0"/>
                          <a:ea typeface="Roboto" pitchFamily="2" charset="0"/>
                          <a:cs typeface="Arial" panose="020B0604020202020204" pitchFamily="34" charset="0"/>
                        </a:rPr>
                        <a:t>Column 3 - Header</a:t>
                      </a:r>
                    </a:p>
                  </a:txBody>
                  <a:tcPr marL="103090" marR="103090" marT="51545" marB="51545"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0112B"/>
                    </a:solidFill>
                  </a:tcPr>
                </a:tc>
                <a:extLst>
                  <a:ext uri="{0D108BD9-81ED-4DB2-BD59-A6C34878D82A}">
                    <a16:rowId xmlns:a16="http://schemas.microsoft.com/office/drawing/2014/main" val="3057498365"/>
                  </a:ext>
                </a:extLst>
              </a:tr>
              <a:tr h="545877">
                <a:tc>
                  <a:txBody>
                    <a:bodyPr/>
                    <a:lstStyle/>
                    <a:p>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1</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1</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1</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3487505"/>
                  </a:ext>
                </a:extLst>
              </a:tr>
              <a:tr h="545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2</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2</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2</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15698798"/>
                  </a:ext>
                </a:extLst>
              </a:tr>
              <a:tr h="545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3</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3</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3</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35716424"/>
                  </a:ext>
                </a:extLst>
              </a:tr>
              <a:tr h="5458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4</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4</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4</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16748519"/>
                  </a:ext>
                </a:extLst>
              </a:tr>
              <a:tr h="5458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5</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5</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0" i="0" dirty="0">
                          <a:ln>
                            <a:noFill/>
                          </a:ln>
                          <a:solidFill>
                            <a:schemeClr val="tx1"/>
                          </a:solidFill>
                          <a:latin typeface="Arial" panose="020B0604020202020204" pitchFamily="34" charset="0"/>
                          <a:ea typeface="Roboto" pitchFamily="2" charset="0"/>
                          <a:cs typeface="Arial" panose="020B0604020202020204" pitchFamily="34" charset="0"/>
                        </a:rPr>
                        <a:t>Row 5</a:t>
                      </a:r>
                    </a:p>
                  </a:txBody>
                  <a:tcPr marL="103090" marR="103090" marT="40587" marB="40587"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7789778"/>
                  </a:ext>
                </a:extLst>
              </a:tr>
            </a:tbl>
          </a:graphicData>
        </a:graphic>
      </p:graphicFrame>
      <p:sp>
        <p:nvSpPr>
          <p:cNvPr id="17" name="Title Placeholder 1">
            <a:extLst>
              <a:ext uri="{FF2B5EF4-FFF2-40B4-BE49-F238E27FC236}">
                <a16:creationId xmlns:a16="http://schemas.microsoft.com/office/drawing/2014/main" id="{749D7CAD-5A2F-0449-A01D-392B3E8C0453}"/>
              </a:ext>
            </a:extLst>
          </p:cNvPr>
          <p:cNvSpPr txBox="1">
            <a:spLocks/>
          </p:cNvSpPr>
          <p:nvPr userDrawn="1"/>
        </p:nvSpPr>
        <p:spPr>
          <a:xfrm>
            <a:off x="6096000" y="296863"/>
            <a:ext cx="5795963" cy="611187"/>
          </a:xfrm>
          <a:prstGeom prst="rect">
            <a:avLst/>
          </a:prstGeom>
        </p:spPr>
        <p:txBody>
          <a:bodyPr vert="horz" lIns="0" tIns="0" rIns="0" bIns="0" rtlCol="0" anchor="b" anchorCtr="0">
            <a:noAutofit/>
          </a:bodyPr>
          <a:lstStyle>
            <a:lvl1pPr algn="r" defTabSz="914400" rtl="0" eaLnBrk="1" latinLnBrk="0" hangingPunct="1">
              <a:lnSpc>
                <a:spcPts val="3200"/>
              </a:lnSpc>
              <a:spcBef>
                <a:spcPct val="0"/>
              </a:spcBef>
              <a:buNone/>
              <a:defRPr sz="1800" b="0" i="0" kern="1200">
                <a:solidFill>
                  <a:schemeClr val="bg1"/>
                </a:solidFill>
                <a:latin typeface="Roboto Medium" pitchFamily="2" charset="0"/>
                <a:ea typeface="Roboto Medium" pitchFamily="2" charset="0"/>
                <a:cs typeface="+mj-cs"/>
              </a:defRPr>
            </a:lvl1pPr>
          </a:lstStyle>
          <a:p>
            <a:r>
              <a:rPr lang="en-US" dirty="0"/>
              <a:t>Presentation Title Here</a:t>
            </a:r>
          </a:p>
        </p:txBody>
      </p:sp>
      <p:sp>
        <p:nvSpPr>
          <p:cNvPr id="12" name="Title Placeholder 1">
            <a:extLst>
              <a:ext uri="{FF2B5EF4-FFF2-40B4-BE49-F238E27FC236}">
                <a16:creationId xmlns:a16="http://schemas.microsoft.com/office/drawing/2014/main" id="{3DDC974E-0D35-CA42-B541-BD8ECCC3729D}"/>
              </a:ext>
            </a:extLst>
          </p:cNvPr>
          <p:cNvSpPr>
            <a:spLocks noGrp="1"/>
          </p:cNvSpPr>
          <p:nvPr>
            <p:ph type="title" hasCustomPrompt="1"/>
          </p:nvPr>
        </p:nvSpPr>
        <p:spPr>
          <a:xfrm>
            <a:off x="6096000" y="296862"/>
            <a:ext cx="5612606" cy="611187"/>
          </a:xfrm>
          <a:prstGeom prst="rect">
            <a:avLst/>
          </a:prstGeom>
        </p:spPr>
        <p:txBody>
          <a:bodyPr vert="horz" lIns="0" tIns="0" rIns="0" bIns="0" rtlCol="0" anchor="ctr" anchorCtr="0">
            <a:noAutofit/>
          </a:bodyPr>
          <a:lstStyle>
            <a:lvl1pPr algn="r">
              <a:lnSpc>
                <a:spcPts val="3200"/>
              </a:lnSpc>
              <a:defRPr sz="20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8" name="Rectangle 17">
            <a:extLst>
              <a:ext uri="{FF2B5EF4-FFF2-40B4-BE49-F238E27FC236}">
                <a16:creationId xmlns:a16="http://schemas.microsoft.com/office/drawing/2014/main" id="{57BF0F7A-D769-CC4A-98BD-0004789D630C}"/>
              </a:ext>
            </a:extLst>
          </p:cNvPr>
          <p:cNvSpPr/>
          <p:nvPr userDrawn="1"/>
        </p:nvSpPr>
        <p:spPr>
          <a:xfrm>
            <a:off x="11709782" y="6378957"/>
            <a:ext cx="110743" cy="110743"/>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25" name="Title 6">
            <a:extLst>
              <a:ext uri="{FF2B5EF4-FFF2-40B4-BE49-F238E27FC236}">
                <a16:creationId xmlns:a16="http://schemas.microsoft.com/office/drawing/2014/main" id="{A1C40F5D-8EEE-024A-B53E-DB43E4A6628A}"/>
              </a:ext>
            </a:extLst>
          </p:cNvPr>
          <p:cNvSpPr txBox="1">
            <a:spLocks/>
          </p:cNvSpPr>
          <p:nvPr userDrawn="1"/>
        </p:nvSpPr>
        <p:spPr>
          <a:xfrm>
            <a:off x="1019175" y="1700213"/>
            <a:ext cx="2616001" cy="4608512"/>
          </a:xfrm>
          <a:prstGeom prst="rect">
            <a:avLst/>
          </a:prstGeom>
        </p:spPr>
        <p:txBody>
          <a:bodyPr anchor="ctr" anchorCtr="0"/>
          <a:lstStyle>
            <a:lvl1pPr algn="l" defTabSz="914400" rtl="0" eaLnBrk="1" latinLnBrk="0" hangingPunct="1">
              <a:lnSpc>
                <a:spcPts val="3600"/>
              </a:lnSpc>
              <a:spcBef>
                <a:spcPct val="0"/>
              </a:spcBef>
              <a:buNone/>
              <a:defRPr sz="3200" kern="1200">
                <a:solidFill>
                  <a:srgbClr val="F43131"/>
                </a:solidFill>
                <a:latin typeface="+mj-lt"/>
                <a:ea typeface="+mj-ea"/>
                <a:cs typeface="+mj-cs"/>
              </a:defRPr>
            </a:lvl1pPr>
          </a:lstStyle>
          <a:p>
            <a:r>
              <a:rPr lang="en-US" b="0" i="0" baseline="0" dirty="0">
                <a:solidFill>
                  <a:srgbClr val="E0112B"/>
                </a:solidFill>
                <a:latin typeface="Arial" panose="020B0604020202020204" pitchFamily="34" charset="0"/>
                <a:ea typeface="Roboto Medium" pitchFamily="2" charset="0"/>
                <a:cs typeface="Arial" panose="020B0604020202020204" pitchFamily="34" charset="0"/>
              </a:rPr>
              <a:t>Click to edit M</a:t>
            </a:r>
            <a:r>
              <a:rPr lang="en-US" b="0" i="0" dirty="0">
                <a:solidFill>
                  <a:srgbClr val="E0112B"/>
                </a:solidFill>
                <a:latin typeface="Arial" panose="020B0604020202020204" pitchFamily="34" charset="0"/>
                <a:ea typeface="Roboto Medium" pitchFamily="2" charset="0"/>
                <a:cs typeface="Arial" panose="020B0604020202020204" pitchFamily="34" charset="0"/>
              </a:rPr>
              <a:t>aster title style</a:t>
            </a:r>
            <a:endParaRPr lang="en-GB" b="0" i="0" dirty="0">
              <a:solidFill>
                <a:srgbClr val="E0112B"/>
              </a:solidFill>
              <a:latin typeface="Arial" panose="020B0604020202020204" pitchFamily="34" charset="0"/>
              <a:ea typeface="Roboto Medium" pitchFamily="2" charset="0"/>
              <a:cs typeface="Arial" panose="020B0604020202020204" pitchFamily="34" charset="0"/>
            </a:endParaRPr>
          </a:p>
        </p:txBody>
      </p:sp>
      <p:sp>
        <p:nvSpPr>
          <p:cNvPr id="11" name="Text Placeholder 12">
            <a:extLst>
              <a:ext uri="{FF2B5EF4-FFF2-40B4-BE49-F238E27FC236}">
                <a16:creationId xmlns:a16="http://schemas.microsoft.com/office/drawing/2014/main" id="{DEBB4EBA-25CF-6E4E-BE01-E1A00539F8DC}"/>
              </a:ext>
            </a:extLst>
          </p:cNvPr>
          <p:cNvSpPr>
            <a:spLocks noGrp="1"/>
          </p:cNvSpPr>
          <p:nvPr>
            <p:ph type="body" sz="quarter" idx="18" hasCustomPrompt="1"/>
          </p:nvPr>
        </p:nvSpPr>
        <p:spPr>
          <a:xfrm>
            <a:off x="304800" y="6171945"/>
            <a:ext cx="3200400" cy="243170"/>
          </a:xfrm>
        </p:spPr>
        <p:txBody>
          <a:bodyPr lIns="0" tIns="0" rIns="0" bIns="0">
            <a:normAutofit/>
          </a:bodyPr>
          <a:lstStyle>
            <a:lvl1pPr>
              <a:defRPr sz="1100"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ext Placeholder 18">
            <a:extLst>
              <a:ext uri="{FF2B5EF4-FFF2-40B4-BE49-F238E27FC236}">
                <a16:creationId xmlns:a16="http://schemas.microsoft.com/office/drawing/2014/main" id="{7C60D161-70AB-C240-9240-9D6018065733}"/>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1800" b="0" i="0" kern="1200" baseline="0" dirty="0">
                <a:solidFill>
                  <a:schemeClr val="tx1"/>
                </a:solidFill>
                <a:effectLst/>
                <a:latin typeface="Arial" panose="020B0604020202020204" pitchFamily="34" charset="0"/>
                <a:cs typeface="Arial" panose="020B0604020202020204" pitchFamily="34" charset="0"/>
              </a:defRPr>
            </a:lvl1pPr>
          </a:lstStyle>
          <a:p>
            <a:r>
              <a:rPr lang="en-US" dirty="0"/>
              <a:t>Department/Institute/Centre name</a:t>
            </a:r>
          </a:p>
        </p:txBody>
      </p:sp>
      <p:pic>
        <p:nvPicPr>
          <p:cNvPr id="21" name="Picture 20">
            <a:extLst>
              <a:ext uri="{FF2B5EF4-FFF2-40B4-BE49-F238E27FC236}">
                <a16:creationId xmlns:a16="http://schemas.microsoft.com/office/drawing/2014/main" id="{89C288A6-EEC9-C345-83D4-63675A4524F4}"/>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391D65C2-C90D-B84F-90B3-5DB6890B17D4}"/>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AFE3F8C7-F63F-894F-9E0F-8E6273F4D93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2E126055-880D-E742-B8D8-D16F0FBADFF4}"/>
              </a:ext>
            </a:extLst>
          </p:cNvPr>
          <p:cNvPicPr>
            <a:picLocks noChangeAspect="1"/>
          </p:cNvPicPr>
          <p:nvPr userDrawn="1"/>
        </p:nvPicPr>
        <p:blipFill>
          <a:blip r:embed="rId6"/>
          <a:stretch>
            <a:fillRect/>
          </a:stretch>
        </p:blipFill>
        <p:spPr>
          <a:xfrm>
            <a:off x="920445" y="6424466"/>
            <a:ext cx="252162" cy="150224"/>
          </a:xfrm>
          <a:prstGeom prst="rect">
            <a:avLst/>
          </a:prstGeom>
        </p:spPr>
      </p:pic>
    </p:spTree>
    <p:extLst>
      <p:ext uri="{BB962C8B-B14F-4D97-AF65-F5344CB8AC3E}">
        <p14:creationId xmlns:p14="http://schemas.microsoft.com/office/powerpoint/2010/main" val="3737314857"/>
      </p:ext>
    </p:extLst>
  </p:cSld>
  <p:clrMapOvr>
    <a:masterClrMapping/>
  </p:clrMapOvr>
  <p:extLst>
    <p:ext uri="{DCECCB84-F9BA-43D5-87BE-67443E8EF086}">
      <p15:sldGuideLst xmlns:p15="http://schemas.microsoft.com/office/powerpoint/2012/main">
        <p15:guide id="1" pos="3840">
          <p15:clr>
            <a:srgbClr val="FBAE40"/>
          </p15:clr>
        </p15:guide>
        <p15:guide id="2" orient="horz" pos="48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C1DB19-D33D-9641-925E-784D8CA6988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3635176" y="1700213"/>
            <a:ext cx="7537648" cy="4608512"/>
          </a:xfrm>
          <a:prstGeom prst="rect">
            <a:avLst/>
          </a:prstGeom>
        </p:spPr>
        <p:txBody>
          <a:bodyPr vert="horz" anchor="ctr" anchorCtr="0"/>
          <a:lstStyle>
            <a:lvl1pPr marL="2540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6095999" y="296862"/>
            <a:ext cx="5612607" cy="611187"/>
          </a:xfrm>
          <a:prstGeom prst="rect">
            <a:avLst/>
          </a:prstGeom>
        </p:spPr>
        <p:txBody>
          <a:bodyPr vert="horz" lIns="0" tIns="0" rIns="0" bIns="0" rtlCol="0" anchor="ctr" anchorCtr="0">
            <a:noAutofit/>
          </a:bodyPr>
          <a:lstStyle>
            <a:lvl1pPr algn="r">
              <a:lnSpc>
                <a:spcPts val="3200"/>
              </a:lnSpc>
              <a:defRPr sz="20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4" name="Text Placeholder 3">
            <a:extLst>
              <a:ext uri="{FF2B5EF4-FFF2-40B4-BE49-F238E27FC236}">
                <a16:creationId xmlns:a16="http://schemas.microsoft.com/office/drawing/2014/main" id="{147CEB35-87E8-1046-A091-74B189E4643E}"/>
              </a:ext>
            </a:extLst>
          </p:cNvPr>
          <p:cNvSpPr>
            <a:spLocks noGrp="1"/>
          </p:cNvSpPr>
          <p:nvPr>
            <p:ph type="body" sz="quarter" idx="12" hasCustomPrompt="1"/>
          </p:nvPr>
        </p:nvSpPr>
        <p:spPr>
          <a:xfrm>
            <a:off x="1105989" y="1695225"/>
            <a:ext cx="2461818" cy="4613500"/>
          </a:xfrm>
          <a:prstGeom prst="rect">
            <a:avLst/>
          </a:prstGeom>
        </p:spPr>
        <p:txBody>
          <a:bodyPr anchor="ctr">
            <a:normAutofit/>
          </a:bodyPr>
          <a:lstStyle>
            <a:lvl1pPr>
              <a:defRPr sz="32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sp>
        <p:nvSpPr>
          <p:cNvPr id="9" name="Rectangle 8">
            <a:extLst>
              <a:ext uri="{FF2B5EF4-FFF2-40B4-BE49-F238E27FC236}">
                <a16:creationId xmlns:a16="http://schemas.microsoft.com/office/drawing/2014/main" id="{5976150C-88F6-D649-AF1D-7D43DF865EA1}"/>
              </a:ext>
            </a:extLst>
          </p:cNvPr>
          <p:cNvSpPr/>
          <p:nvPr userDrawn="1"/>
        </p:nvSpPr>
        <p:spPr>
          <a:xfrm>
            <a:off x="11709782" y="6378957"/>
            <a:ext cx="110743" cy="110743"/>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43131"/>
              </a:solidFill>
              <a:latin typeface="Roboto Regular" pitchFamily="2" charset="0"/>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71945"/>
            <a:ext cx="3263007" cy="243170"/>
          </a:xfrm>
        </p:spPr>
        <p:txBody>
          <a:bodyPr lIns="0" tIns="0" rIns="0" bIns="0">
            <a:normAutofit/>
          </a:bodyPr>
          <a:lstStyle>
            <a:lvl1pPr>
              <a:defRPr sz="1100"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8">
            <a:extLst>
              <a:ext uri="{FF2B5EF4-FFF2-40B4-BE49-F238E27FC236}">
                <a16:creationId xmlns:a16="http://schemas.microsoft.com/office/drawing/2014/main" id="{55EE7900-55FE-8F43-9D48-B8CFBA678E30}"/>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1800" b="0" i="0" kern="1200" baseline="0" dirty="0">
                <a:solidFill>
                  <a:schemeClr val="tx1"/>
                </a:solidFill>
                <a:effectLst/>
                <a:latin typeface="Arial" panose="020B0604020202020204" pitchFamily="34" charset="0"/>
                <a:cs typeface="Arial" panose="020B0604020202020204" pitchFamily="34" charset="0"/>
              </a:defRPr>
            </a:lvl1pPr>
          </a:lstStyle>
          <a:p>
            <a:r>
              <a:rPr lang="en-US" dirty="0"/>
              <a:t>Department/Institute/Centre name</a:t>
            </a:r>
          </a:p>
        </p:txBody>
      </p:sp>
      <p:pic>
        <p:nvPicPr>
          <p:cNvPr id="20" name="Picture 19">
            <a:extLst>
              <a:ext uri="{FF2B5EF4-FFF2-40B4-BE49-F238E27FC236}">
                <a16:creationId xmlns:a16="http://schemas.microsoft.com/office/drawing/2014/main" id="{7299A076-5331-384A-9876-65D826946235}"/>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1" name="Picture 20">
            <a:extLst>
              <a:ext uri="{FF2B5EF4-FFF2-40B4-BE49-F238E27FC236}">
                <a16:creationId xmlns:a16="http://schemas.microsoft.com/office/drawing/2014/main" id="{EEC05551-4F7C-4140-9534-FFD9F626FFB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2" name="Picture 21">
            <a:extLst>
              <a:ext uri="{FF2B5EF4-FFF2-40B4-BE49-F238E27FC236}">
                <a16:creationId xmlns:a16="http://schemas.microsoft.com/office/drawing/2014/main" id="{058A97A2-5A25-164A-B87F-666D9978B392}"/>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3" name="Picture 22">
            <a:extLst>
              <a:ext uri="{FF2B5EF4-FFF2-40B4-BE49-F238E27FC236}">
                <a16:creationId xmlns:a16="http://schemas.microsoft.com/office/drawing/2014/main" id="{CC65B152-8583-7943-8C2F-4426E7933406}"/>
              </a:ext>
            </a:extLst>
          </p:cNvPr>
          <p:cNvPicPr>
            <a:picLocks noChangeAspect="1"/>
          </p:cNvPicPr>
          <p:nvPr userDrawn="1"/>
        </p:nvPicPr>
        <p:blipFill>
          <a:blip r:embed="rId6"/>
          <a:stretch>
            <a:fillRect/>
          </a:stretch>
        </p:blipFill>
        <p:spPr>
          <a:xfrm>
            <a:off x="920445" y="6424466"/>
            <a:ext cx="252162" cy="150224"/>
          </a:xfrm>
          <a:prstGeom prst="rect">
            <a:avLst/>
          </a:prstGeom>
        </p:spPr>
      </p:pic>
    </p:spTree>
    <p:extLst>
      <p:ext uri="{BB962C8B-B14F-4D97-AF65-F5344CB8AC3E}">
        <p14:creationId xmlns:p14="http://schemas.microsoft.com/office/powerpoint/2010/main" val="4284823743"/>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482"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89F93A9-1E4E-4D4D-8F68-8DB3832B35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5108575" y="3503613"/>
            <a:ext cx="1974850" cy="933450"/>
          </a:xfrm>
          <a:prstGeom prst="rect">
            <a:avLst/>
          </a:prstGeom>
        </p:spPr>
        <p:txBody>
          <a:bodyPr anchor="ctr" anchorCtr="0"/>
          <a:lstStyle>
            <a:lvl1pPr marL="2540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7512844" y="3503613"/>
            <a:ext cx="1974850" cy="933450"/>
          </a:xfrm>
          <a:prstGeom prst="rect">
            <a:avLst/>
          </a:prstGeom>
        </p:spPr>
        <p:txBody>
          <a:bodyPr anchor="ctr" anchorCtr="0"/>
          <a:lstStyle>
            <a:lvl1pPr marL="2540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704306" y="3503613"/>
            <a:ext cx="1974850" cy="933450"/>
          </a:xfrm>
          <a:prstGeom prst="rect">
            <a:avLst/>
          </a:prstGeom>
        </p:spPr>
        <p:txBody>
          <a:bodyPr anchor="ctr" anchorCtr="0"/>
          <a:lstStyle>
            <a:lvl1pPr marL="2540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300038" y="3503613"/>
            <a:ext cx="1974850" cy="933450"/>
          </a:xfrm>
          <a:prstGeom prst="rect">
            <a:avLst/>
          </a:prstGeom>
        </p:spPr>
        <p:txBody>
          <a:bodyPr anchor="ctr" anchorCtr="0"/>
          <a:lstStyle>
            <a:lvl1pPr marL="2540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9917113" y="3499609"/>
            <a:ext cx="1974850" cy="933450"/>
          </a:xfrm>
          <a:prstGeom prst="rect">
            <a:avLst/>
          </a:prstGeom>
        </p:spPr>
        <p:txBody>
          <a:bodyPr anchor="ctr" anchorCtr="0"/>
          <a:lstStyle>
            <a:lvl1pPr marL="2540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6310547" y="4994411"/>
            <a:ext cx="1974850" cy="933450"/>
          </a:xfrm>
          <a:prstGeom prst="rect">
            <a:avLst/>
          </a:prstGeom>
        </p:spPr>
        <p:txBody>
          <a:bodyPr anchor="ctr" anchorCtr="0"/>
          <a:lstStyle>
            <a:lvl1pPr marL="2540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8714816" y="4994411"/>
            <a:ext cx="1974850" cy="933450"/>
          </a:xfrm>
          <a:prstGeom prst="rect">
            <a:avLst/>
          </a:prstGeom>
        </p:spPr>
        <p:txBody>
          <a:bodyPr anchor="ctr" anchorCtr="0"/>
          <a:lstStyle>
            <a:lvl1pPr marL="2540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3906278" y="4994411"/>
            <a:ext cx="1974850" cy="933450"/>
          </a:xfrm>
          <a:prstGeom prst="rect">
            <a:avLst/>
          </a:prstGeom>
        </p:spPr>
        <p:txBody>
          <a:bodyPr anchor="ctr" anchorCtr="0"/>
          <a:lstStyle>
            <a:lvl1pPr marL="2540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502010" y="4994411"/>
            <a:ext cx="1974850" cy="933450"/>
          </a:xfrm>
          <a:prstGeom prst="rect">
            <a:avLst/>
          </a:prstGeom>
        </p:spPr>
        <p:txBody>
          <a:bodyPr anchor="ctr" anchorCtr="0"/>
          <a:lstStyle>
            <a:lvl1pPr marL="2540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6095999" y="296862"/>
            <a:ext cx="5612607" cy="611187"/>
          </a:xfrm>
          <a:prstGeom prst="rect">
            <a:avLst/>
          </a:prstGeom>
        </p:spPr>
        <p:txBody>
          <a:bodyPr vert="horz" lIns="0" tIns="0" rIns="0" bIns="0" rtlCol="0" anchor="ctr" anchorCtr="0">
            <a:noAutofit/>
          </a:bodyPr>
          <a:lstStyle>
            <a:lvl1pPr algn="r">
              <a:lnSpc>
                <a:spcPts val="3200"/>
              </a:lnSpc>
              <a:defRPr sz="20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26" name="Text Placeholder 3">
            <a:extLst>
              <a:ext uri="{FF2B5EF4-FFF2-40B4-BE49-F238E27FC236}">
                <a16:creationId xmlns:a16="http://schemas.microsoft.com/office/drawing/2014/main" id="{F6AF6482-5A8D-FC47-8F15-728870A7CDCA}"/>
              </a:ext>
            </a:extLst>
          </p:cNvPr>
          <p:cNvSpPr>
            <a:spLocks noGrp="1"/>
          </p:cNvSpPr>
          <p:nvPr>
            <p:ph type="body" sz="quarter" idx="27" hasCustomPrompt="1"/>
          </p:nvPr>
        </p:nvSpPr>
        <p:spPr>
          <a:xfrm>
            <a:off x="300038" y="2919004"/>
            <a:ext cx="8521745" cy="371836"/>
          </a:xfrm>
          <a:prstGeom prst="rect">
            <a:avLst/>
          </a:prstGeom>
        </p:spPr>
        <p:txBody>
          <a:bodyPr anchor="ctr">
            <a:normAutofit/>
          </a:bodyPr>
          <a:lstStyle>
            <a:lvl1pPr algn="l">
              <a:defRPr sz="16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40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400" b="0" i="0" dirty="0">
              <a:latin typeface="Roboto Medium" pitchFamily="2" charset="0"/>
              <a:ea typeface="Roboto Medium" pitchFamily="2" charset="0"/>
            </a:endParaRP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11709782" y="6378957"/>
            <a:ext cx="110743" cy="110743"/>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43131"/>
              </a:solidFill>
              <a:latin typeface="Roboto Regular" pitchFamily="2" charset="0"/>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4800" y="6171945"/>
            <a:ext cx="3236259" cy="243170"/>
          </a:xfrm>
        </p:spPr>
        <p:txBody>
          <a:bodyPr lIns="0" tIns="0" rIns="0" bIns="0">
            <a:normAutofit/>
          </a:bodyPr>
          <a:lstStyle>
            <a:lvl1pPr>
              <a:defRPr sz="1100"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27" name="Text Placeholder 18">
            <a:extLst>
              <a:ext uri="{FF2B5EF4-FFF2-40B4-BE49-F238E27FC236}">
                <a16:creationId xmlns:a16="http://schemas.microsoft.com/office/drawing/2014/main" id="{B25ADDF6-697E-8148-960C-7D84333FEBA6}"/>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1800" b="0" i="0" kern="1200" baseline="0" dirty="0">
                <a:solidFill>
                  <a:schemeClr val="tx1"/>
                </a:solidFill>
                <a:effectLst/>
                <a:latin typeface="Arial" panose="020B0604020202020204" pitchFamily="34" charset="0"/>
                <a:cs typeface="Arial" panose="020B0604020202020204" pitchFamily="34" charset="0"/>
              </a:defRPr>
            </a:lvl1pPr>
          </a:lstStyle>
          <a:p>
            <a:r>
              <a:rPr lang="en-US" dirty="0"/>
              <a:t>Department/Institute/Centre name</a:t>
            </a:r>
          </a:p>
        </p:txBody>
      </p:sp>
      <p:pic>
        <p:nvPicPr>
          <p:cNvPr id="6" name="Picture 5">
            <a:extLst>
              <a:ext uri="{FF2B5EF4-FFF2-40B4-BE49-F238E27FC236}">
                <a16:creationId xmlns:a16="http://schemas.microsoft.com/office/drawing/2014/main" id="{E0F29338-329D-2A4C-A146-83C03744F96D}"/>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8" name="Picture 7">
            <a:extLst>
              <a:ext uri="{FF2B5EF4-FFF2-40B4-BE49-F238E27FC236}">
                <a16:creationId xmlns:a16="http://schemas.microsoft.com/office/drawing/2014/main" id="{0F37C3FC-C6BC-F141-A70A-2EA557B279BD}"/>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10" name="Picture 9">
            <a:extLst>
              <a:ext uri="{FF2B5EF4-FFF2-40B4-BE49-F238E27FC236}">
                <a16:creationId xmlns:a16="http://schemas.microsoft.com/office/drawing/2014/main" id="{E19C7852-9697-C248-B495-47FD7375A748}"/>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12" name="Picture 11">
            <a:extLst>
              <a:ext uri="{FF2B5EF4-FFF2-40B4-BE49-F238E27FC236}">
                <a16:creationId xmlns:a16="http://schemas.microsoft.com/office/drawing/2014/main" id="{191C0BE5-CA61-2042-A660-F1F3B996EC72}"/>
              </a:ext>
            </a:extLst>
          </p:cNvPr>
          <p:cNvPicPr>
            <a:picLocks noChangeAspect="1"/>
          </p:cNvPicPr>
          <p:nvPr userDrawn="1"/>
        </p:nvPicPr>
        <p:blipFill>
          <a:blip r:embed="rId6"/>
          <a:stretch>
            <a:fillRect/>
          </a:stretch>
        </p:blipFill>
        <p:spPr>
          <a:xfrm>
            <a:off x="920445" y="6424466"/>
            <a:ext cx="252162" cy="150224"/>
          </a:xfrm>
          <a:prstGeom prst="rect">
            <a:avLst/>
          </a:prstGeom>
        </p:spPr>
      </p:pic>
    </p:spTree>
    <p:extLst>
      <p:ext uri="{BB962C8B-B14F-4D97-AF65-F5344CB8AC3E}">
        <p14:creationId xmlns:p14="http://schemas.microsoft.com/office/powerpoint/2010/main" val="17121434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ven No log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047354"/>
      </p:ext>
    </p:extLst>
  </p:cSld>
  <p:clrMapOvr>
    <a:masterClrMapping/>
  </p:clrMapOvr>
  <p:extLst>
    <p:ext uri="{DCECCB84-F9BA-43D5-87BE-67443E8EF086}">
      <p15:sldGuideLst xmlns:p15="http://schemas.microsoft.com/office/powerpoint/2012/main">
        <p15:guide id="1" pos="3840">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97817"/>
      </p:ext>
    </p:extLst>
  </p:cSld>
  <p:clrMapOvr>
    <a:masterClrMapping/>
  </p:clrMapOvr>
  <p:extLst>
    <p:ext uri="{DCECCB84-F9BA-43D5-87BE-67443E8EF086}">
      <p15:sldGuideLst xmlns:p15="http://schemas.microsoft.com/office/powerpoint/2012/main">
        <p15:guide id="1" pos="3840">
          <p15:clr>
            <a:srgbClr val="FBAE40"/>
          </p15:clr>
        </p15:guide>
        <p15:guide id="2" orient="horz" pos="754">
          <p15:clr>
            <a:srgbClr val="FBAE40"/>
          </p15:clr>
        </p15:guide>
        <p15:guide id="3" orient="horz" pos="2160">
          <p15:clr>
            <a:srgbClr val="FBAE40"/>
          </p15:clr>
        </p15:guide>
        <p15:guide id="4" pos="64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7863A3-3C37-1A45-BBD5-F6DC847003F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2027238" y="4468641"/>
            <a:ext cx="8174745" cy="712936"/>
          </a:xfrm>
          <a:prstGeom prst="rect">
            <a:avLst/>
          </a:prstGeom>
        </p:spPr>
        <p:txBody>
          <a:bodyPr anchor="t">
            <a:normAutofit/>
          </a:bodyPr>
          <a:lstStyle>
            <a:lvl1pPr marL="0" indent="0">
              <a:buNone/>
              <a:defRPr lang="en-US" sz="16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1019175" y="1700212"/>
            <a:ext cx="735627" cy="555807"/>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2017713" y="1700213"/>
            <a:ext cx="8184270" cy="2456151"/>
          </a:xfrm>
          <a:prstGeom prst="rect">
            <a:avLst/>
          </a:prstGeom>
        </p:spPr>
        <p:txBody>
          <a:bodyPr>
            <a:normAutofit/>
          </a:bodyPr>
          <a:lstStyle>
            <a:lvl1pPr>
              <a:defRPr sz="32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Roboto Regular" pitchFamily="2" charset="0"/>
            </a:endParaRPr>
          </a:p>
        </p:txBody>
      </p:sp>
      <p:sp>
        <p:nvSpPr>
          <p:cNvPr id="9" name="Title Placeholder 1">
            <a:extLst>
              <a:ext uri="{FF2B5EF4-FFF2-40B4-BE49-F238E27FC236}">
                <a16:creationId xmlns:a16="http://schemas.microsoft.com/office/drawing/2014/main" id="{222C82ED-1C36-7F40-8275-311BBACDEEB0}"/>
              </a:ext>
            </a:extLst>
          </p:cNvPr>
          <p:cNvSpPr>
            <a:spLocks noGrp="1"/>
          </p:cNvSpPr>
          <p:nvPr>
            <p:ph type="title" hasCustomPrompt="1"/>
          </p:nvPr>
        </p:nvSpPr>
        <p:spPr>
          <a:xfrm>
            <a:off x="6095999" y="296862"/>
            <a:ext cx="5613783" cy="611187"/>
          </a:xfrm>
          <a:prstGeom prst="rect">
            <a:avLst/>
          </a:prstGeom>
        </p:spPr>
        <p:txBody>
          <a:bodyPr vert="horz" lIns="0" tIns="0" rIns="0" bIns="0" rtlCol="0" anchor="ctr" anchorCtr="0">
            <a:noAutofit/>
          </a:bodyPr>
          <a:lstStyle>
            <a:lvl1pPr algn="r">
              <a:lnSpc>
                <a:spcPts val="3200"/>
              </a:lnSpc>
              <a:defRPr sz="20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C56E6C31-B0D7-D645-9979-BAC9937D6555}"/>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20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106611550"/>
      </p:ext>
    </p:extLst>
  </p:cSld>
  <p:clrMapOvr>
    <a:masterClrMapping/>
  </p:clrMapOvr>
  <p:extLst>
    <p:ext uri="{DCECCB84-F9BA-43D5-87BE-67443E8EF086}">
      <p15:sldGuideLst xmlns:p15="http://schemas.microsoft.com/office/powerpoint/2012/main">
        <p15:guide id="1" pos="3840">
          <p15:clr>
            <a:srgbClr val="FBAE40"/>
          </p15:clr>
        </p15:guide>
        <p15:guide id="3" orient="horz" pos="2341">
          <p15:clr>
            <a:srgbClr val="FBAE40"/>
          </p15:clr>
        </p15:guide>
        <p15:guide id="4" pos="642">
          <p15:clr>
            <a:srgbClr val="FBAE40"/>
          </p15:clr>
        </p15:guide>
        <p15:guide id="5" pos="127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76D15-E65D-44AB-BE56-1AFA8D424B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303773-4717-49FD-B55F-E0639101C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892E1A-0C0C-49F6-8AF1-739907460FEF}"/>
              </a:ext>
            </a:extLst>
          </p:cNvPr>
          <p:cNvSpPr>
            <a:spLocks noGrp="1"/>
          </p:cNvSpPr>
          <p:nvPr>
            <p:ph type="dt" sz="half" idx="10"/>
          </p:nvPr>
        </p:nvSpPr>
        <p:spPr/>
        <p:txBody>
          <a:bodyPr/>
          <a:lstStyle/>
          <a:p>
            <a:fld id="{1A1FE868-2011-4208-AE69-8FDDE1D3AC42}" type="datetimeFigureOut">
              <a:rPr lang="en-US" smtClean="0"/>
              <a:t>9/14/2021</a:t>
            </a:fld>
            <a:endParaRPr lang="en-US"/>
          </a:p>
        </p:txBody>
      </p:sp>
      <p:sp>
        <p:nvSpPr>
          <p:cNvPr id="5" name="Footer Placeholder 4">
            <a:extLst>
              <a:ext uri="{FF2B5EF4-FFF2-40B4-BE49-F238E27FC236}">
                <a16:creationId xmlns:a16="http://schemas.microsoft.com/office/drawing/2014/main" id="{F1AFA4C1-03E9-4F59-BEFF-F8B317479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23492A-2580-47C8-9E51-86EC30E83B01}"/>
              </a:ext>
            </a:extLst>
          </p:cNvPr>
          <p:cNvSpPr>
            <a:spLocks noGrp="1"/>
          </p:cNvSpPr>
          <p:nvPr>
            <p:ph type="sldNum" sz="quarter" idx="12"/>
          </p:nvPr>
        </p:nvSpPr>
        <p:spPr/>
        <p:txBody>
          <a:bodyPr/>
          <a:lstStyle/>
          <a:p>
            <a:fld id="{694B45A2-766F-495B-86CD-D90837816067}" type="slidenum">
              <a:rPr lang="en-US" smtClean="0"/>
              <a:t>‹#›</a:t>
            </a:fld>
            <a:endParaRPr lang="en-US"/>
          </a:p>
        </p:txBody>
      </p:sp>
    </p:spTree>
    <p:extLst>
      <p:ext uri="{BB962C8B-B14F-4D97-AF65-F5344CB8AC3E}">
        <p14:creationId xmlns:p14="http://schemas.microsoft.com/office/powerpoint/2010/main" val="30825846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1B03F-0144-4393-8E1E-7A9882B92E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C29AF6-E975-43BC-AAAF-6557815D9B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49BFE-F6FB-47E3-8F57-25CE8CD5EB89}"/>
              </a:ext>
            </a:extLst>
          </p:cNvPr>
          <p:cNvSpPr>
            <a:spLocks noGrp="1"/>
          </p:cNvSpPr>
          <p:nvPr>
            <p:ph type="dt" sz="half" idx="10"/>
          </p:nvPr>
        </p:nvSpPr>
        <p:spPr/>
        <p:txBody>
          <a:bodyPr/>
          <a:lstStyle/>
          <a:p>
            <a:fld id="{1A1FE868-2011-4208-AE69-8FDDE1D3AC42}" type="datetimeFigureOut">
              <a:rPr lang="en-US" smtClean="0"/>
              <a:t>9/14/2021</a:t>
            </a:fld>
            <a:endParaRPr lang="en-US"/>
          </a:p>
        </p:txBody>
      </p:sp>
      <p:sp>
        <p:nvSpPr>
          <p:cNvPr id="5" name="Footer Placeholder 4">
            <a:extLst>
              <a:ext uri="{FF2B5EF4-FFF2-40B4-BE49-F238E27FC236}">
                <a16:creationId xmlns:a16="http://schemas.microsoft.com/office/drawing/2014/main" id="{9295F01B-35F2-4A89-B4E1-7F3A7E49D6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49CD0-F7F2-466A-AF1F-8CD23F5AD1E5}"/>
              </a:ext>
            </a:extLst>
          </p:cNvPr>
          <p:cNvSpPr>
            <a:spLocks noGrp="1"/>
          </p:cNvSpPr>
          <p:nvPr>
            <p:ph type="sldNum" sz="quarter" idx="12"/>
          </p:nvPr>
        </p:nvSpPr>
        <p:spPr/>
        <p:txBody>
          <a:bodyPr/>
          <a:lstStyle/>
          <a:p>
            <a:fld id="{694B45A2-766F-495B-86CD-D90837816067}" type="slidenum">
              <a:rPr lang="en-US" smtClean="0"/>
              <a:t>‹#›</a:t>
            </a:fld>
            <a:endParaRPr lang="en-US"/>
          </a:p>
        </p:txBody>
      </p:sp>
    </p:spTree>
    <p:extLst>
      <p:ext uri="{BB962C8B-B14F-4D97-AF65-F5344CB8AC3E}">
        <p14:creationId xmlns:p14="http://schemas.microsoft.com/office/powerpoint/2010/main" val="3380196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9B645-F6D5-4F6E-AC76-339727898E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454A42-BEDE-4203-B431-162C70371D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478A8F-3462-43E4-A1EB-80D1A47D84AF}"/>
              </a:ext>
            </a:extLst>
          </p:cNvPr>
          <p:cNvSpPr>
            <a:spLocks noGrp="1"/>
          </p:cNvSpPr>
          <p:nvPr>
            <p:ph type="dt" sz="half" idx="10"/>
          </p:nvPr>
        </p:nvSpPr>
        <p:spPr/>
        <p:txBody>
          <a:bodyPr/>
          <a:lstStyle/>
          <a:p>
            <a:fld id="{1A1FE868-2011-4208-AE69-8FDDE1D3AC42}" type="datetimeFigureOut">
              <a:rPr lang="en-US" smtClean="0"/>
              <a:t>9/14/2021</a:t>
            </a:fld>
            <a:endParaRPr lang="en-US"/>
          </a:p>
        </p:txBody>
      </p:sp>
      <p:sp>
        <p:nvSpPr>
          <p:cNvPr id="5" name="Footer Placeholder 4">
            <a:extLst>
              <a:ext uri="{FF2B5EF4-FFF2-40B4-BE49-F238E27FC236}">
                <a16:creationId xmlns:a16="http://schemas.microsoft.com/office/drawing/2014/main" id="{2C7E7861-95A5-4E1F-B92B-D4365D26F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B31E4-3B9F-4FB5-B02D-144CD6B205B5}"/>
              </a:ext>
            </a:extLst>
          </p:cNvPr>
          <p:cNvSpPr>
            <a:spLocks noGrp="1"/>
          </p:cNvSpPr>
          <p:nvPr>
            <p:ph type="sldNum" sz="quarter" idx="12"/>
          </p:nvPr>
        </p:nvSpPr>
        <p:spPr/>
        <p:txBody>
          <a:bodyPr/>
          <a:lstStyle/>
          <a:p>
            <a:fld id="{694B45A2-766F-495B-86CD-D90837816067}" type="slidenum">
              <a:rPr lang="en-US" smtClean="0"/>
              <a:t>‹#›</a:t>
            </a:fld>
            <a:endParaRPr lang="en-US"/>
          </a:p>
        </p:txBody>
      </p:sp>
    </p:spTree>
    <p:extLst>
      <p:ext uri="{BB962C8B-B14F-4D97-AF65-F5344CB8AC3E}">
        <p14:creationId xmlns:p14="http://schemas.microsoft.com/office/powerpoint/2010/main" val="280928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661CE-1654-411F-843F-A6E03E39C1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DDDD8D-FFF0-49F4-98B2-4A6EE74BE76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7A5170-ECAA-4371-A153-6A991486EB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42A716-1E5B-4416-83AA-9273DF13F548}"/>
              </a:ext>
            </a:extLst>
          </p:cNvPr>
          <p:cNvSpPr>
            <a:spLocks noGrp="1"/>
          </p:cNvSpPr>
          <p:nvPr>
            <p:ph type="dt" sz="half" idx="10"/>
          </p:nvPr>
        </p:nvSpPr>
        <p:spPr/>
        <p:txBody>
          <a:bodyPr/>
          <a:lstStyle/>
          <a:p>
            <a:fld id="{1A1FE868-2011-4208-AE69-8FDDE1D3AC42}" type="datetimeFigureOut">
              <a:rPr lang="en-US" smtClean="0"/>
              <a:t>9/14/2021</a:t>
            </a:fld>
            <a:endParaRPr lang="en-US"/>
          </a:p>
        </p:txBody>
      </p:sp>
      <p:sp>
        <p:nvSpPr>
          <p:cNvPr id="6" name="Footer Placeholder 5">
            <a:extLst>
              <a:ext uri="{FF2B5EF4-FFF2-40B4-BE49-F238E27FC236}">
                <a16:creationId xmlns:a16="http://schemas.microsoft.com/office/drawing/2014/main" id="{C806ECBF-A08D-438E-A784-2FDB9E98F9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0E2E3F-DDAA-4500-A293-727D46275FEA}"/>
              </a:ext>
            </a:extLst>
          </p:cNvPr>
          <p:cNvSpPr>
            <a:spLocks noGrp="1"/>
          </p:cNvSpPr>
          <p:nvPr>
            <p:ph type="sldNum" sz="quarter" idx="12"/>
          </p:nvPr>
        </p:nvSpPr>
        <p:spPr/>
        <p:txBody>
          <a:bodyPr/>
          <a:lstStyle/>
          <a:p>
            <a:fld id="{694B45A2-766F-495B-86CD-D90837816067}" type="slidenum">
              <a:rPr lang="en-US" smtClean="0"/>
              <a:t>‹#›</a:t>
            </a:fld>
            <a:endParaRPr lang="en-US"/>
          </a:p>
        </p:txBody>
      </p:sp>
    </p:spTree>
    <p:extLst>
      <p:ext uri="{BB962C8B-B14F-4D97-AF65-F5344CB8AC3E}">
        <p14:creationId xmlns:p14="http://schemas.microsoft.com/office/powerpoint/2010/main" val="26167561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17DC8-4D13-4693-90F8-F6A1B7DAEE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141FB3-02BF-4431-B27F-D8635E47E5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03639E-9B83-49A9-980A-1D6835189E7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A50BFA-80DC-42B6-BA8A-24F9ACE698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829587-B1B0-42B5-9885-EEBC003FD1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974120-1F39-4E42-8FA2-5BC994258E66}"/>
              </a:ext>
            </a:extLst>
          </p:cNvPr>
          <p:cNvSpPr>
            <a:spLocks noGrp="1"/>
          </p:cNvSpPr>
          <p:nvPr>
            <p:ph type="dt" sz="half" idx="10"/>
          </p:nvPr>
        </p:nvSpPr>
        <p:spPr/>
        <p:txBody>
          <a:bodyPr/>
          <a:lstStyle/>
          <a:p>
            <a:fld id="{1A1FE868-2011-4208-AE69-8FDDE1D3AC42}" type="datetimeFigureOut">
              <a:rPr lang="en-US" smtClean="0"/>
              <a:t>9/14/2021</a:t>
            </a:fld>
            <a:endParaRPr lang="en-US"/>
          </a:p>
        </p:txBody>
      </p:sp>
      <p:sp>
        <p:nvSpPr>
          <p:cNvPr id="8" name="Footer Placeholder 7">
            <a:extLst>
              <a:ext uri="{FF2B5EF4-FFF2-40B4-BE49-F238E27FC236}">
                <a16:creationId xmlns:a16="http://schemas.microsoft.com/office/drawing/2014/main" id="{D0279B18-6E51-4F21-A062-12A8B026EA5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786B54-70B7-4FAF-8E36-A0F6E23F9799}"/>
              </a:ext>
            </a:extLst>
          </p:cNvPr>
          <p:cNvSpPr>
            <a:spLocks noGrp="1"/>
          </p:cNvSpPr>
          <p:nvPr>
            <p:ph type="sldNum" sz="quarter" idx="12"/>
          </p:nvPr>
        </p:nvSpPr>
        <p:spPr/>
        <p:txBody>
          <a:bodyPr/>
          <a:lstStyle/>
          <a:p>
            <a:fld id="{694B45A2-766F-495B-86CD-D90837816067}" type="slidenum">
              <a:rPr lang="en-US" smtClean="0"/>
              <a:t>‹#›</a:t>
            </a:fld>
            <a:endParaRPr lang="en-US"/>
          </a:p>
        </p:txBody>
      </p:sp>
    </p:spTree>
    <p:extLst>
      <p:ext uri="{BB962C8B-B14F-4D97-AF65-F5344CB8AC3E}">
        <p14:creationId xmlns:p14="http://schemas.microsoft.com/office/powerpoint/2010/main" val="4093562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D3000-B940-457D-B80A-92C6C07D4F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D34B18-D105-4570-B2A6-17AD68ABEC2C}"/>
              </a:ext>
            </a:extLst>
          </p:cNvPr>
          <p:cNvSpPr>
            <a:spLocks noGrp="1"/>
          </p:cNvSpPr>
          <p:nvPr>
            <p:ph type="dt" sz="half" idx="10"/>
          </p:nvPr>
        </p:nvSpPr>
        <p:spPr/>
        <p:txBody>
          <a:bodyPr/>
          <a:lstStyle/>
          <a:p>
            <a:fld id="{1A1FE868-2011-4208-AE69-8FDDE1D3AC42}" type="datetimeFigureOut">
              <a:rPr lang="en-US" smtClean="0"/>
              <a:t>9/14/2021</a:t>
            </a:fld>
            <a:endParaRPr lang="en-US"/>
          </a:p>
        </p:txBody>
      </p:sp>
      <p:sp>
        <p:nvSpPr>
          <p:cNvPr id="4" name="Footer Placeholder 3">
            <a:extLst>
              <a:ext uri="{FF2B5EF4-FFF2-40B4-BE49-F238E27FC236}">
                <a16:creationId xmlns:a16="http://schemas.microsoft.com/office/drawing/2014/main" id="{59BE5282-A2C4-4FE2-8CA2-4F51C14CDD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B692BE-5FEE-4C77-9D31-CBBB56BA5963}"/>
              </a:ext>
            </a:extLst>
          </p:cNvPr>
          <p:cNvSpPr>
            <a:spLocks noGrp="1"/>
          </p:cNvSpPr>
          <p:nvPr>
            <p:ph type="sldNum" sz="quarter" idx="12"/>
          </p:nvPr>
        </p:nvSpPr>
        <p:spPr/>
        <p:txBody>
          <a:bodyPr/>
          <a:lstStyle/>
          <a:p>
            <a:fld id="{694B45A2-766F-495B-86CD-D90837816067}" type="slidenum">
              <a:rPr lang="en-US" smtClean="0"/>
              <a:t>‹#›</a:t>
            </a:fld>
            <a:endParaRPr lang="en-US"/>
          </a:p>
        </p:txBody>
      </p:sp>
    </p:spTree>
    <p:extLst>
      <p:ext uri="{BB962C8B-B14F-4D97-AF65-F5344CB8AC3E}">
        <p14:creationId xmlns:p14="http://schemas.microsoft.com/office/powerpoint/2010/main" val="8945507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92C3C8-8A5C-4EDF-87B7-9C98E0E72D21}"/>
              </a:ext>
            </a:extLst>
          </p:cNvPr>
          <p:cNvSpPr>
            <a:spLocks noGrp="1"/>
          </p:cNvSpPr>
          <p:nvPr>
            <p:ph type="dt" sz="half" idx="10"/>
          </p:nvPr>
        </p:nvSpPr>
        <p:spPr/>
        <p:txBody>
          <a:bodyPr/>
          <a:lstStyle/>
          <a:p>
            <a:fld id="{1A1FE868-2011-4208-AE69-8FDDE1D3AC42}" type="datetimeFigureOut">
              <a:rPr lang="en-US" smtClean="0"/>
              <a:t>9/14/2021</a:t>
            </a:fld>
            <a:endParaRPr lang="en-US"/>
          </a:p>
        </p:txBody>
      </p:sp>
      <p:sp>
        <p:nvSpPr>
          <p:cNvPr id="3" name="Footer Placeholder 2">
            <a:extLst>
              <a:ext uri="{FF2B5EF4-FFF2-40B4-BE49-F238E27FC236}">
                <a16:creationId xmlns:a16="http://schemas.microsoft.com/office/drawing/2014/main" id="{90F017F8-7602-42AA-BB31-A1A1F27AEB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120A78-21DD-4DEE-9E99-C55E4CB4B14E}"/>
              </a:ext>
            </a:extLst>
          </p:cNvPr>
          <p:cNvSpPr>
            <a:spLocks noGrp="1"/>
          </p:cNvSpPr>
          <p:nvPr>
            <p:ph type="sldNum" sz="quarter" idx="12"/>
          </p:nvPr>
        </p:nvSpPr>
        <p:spPr/>
        <p:txBody>
          <a:bodyPr/>
          <a:lstStyle/>
          <a:p>
            <a:fld id="{694B45A2-766F-495B-86CD-D90837816067}" type="slidenum">
              <a:rPr lang="en-US" smtClean="0"/>
              <a:t>‹#›</a:t>
            </a:fld>
            <a:endParaRPr lang="en-US"/>
          </a:p>
        </p:txBody>
      </p:sp>
    </p:spTree>
    <p:extLst>
      <p:ext uri="{BB962C8B-B14F-4D97-AF65-F5344CB8AC3E}">
        <p14:creationId xmlns:p14="http://schemas.microsoft.com/office/powerpoint/2010/main" val="2619838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61FFE-9649-4500-B8F3-CEFABF6EBF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85076C-0FF4-4A41-8786-503D36916F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EFBD53-6453-4D28-B936-F9DC7697F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E00016-7DE9-4950-BC74-FAE8BE74E6C3}"/>
              </a:ext>
            </a:extLst>
          </p:cNvPr>
          <p:cNvSpPr>
            <a:spLocks noGrp="1"/>
          </p:cNvSpPr>
          <p:nvPr>
            <p:ph type="dt" sz="half" idx="10"/>
          </p:nvPr>
        </p:nvSpPr>
        <p:spPr/>
        <p:txBody>
          <a:bodyPr/>
          <a:lstStyle/>
          <a:p>
            <a:fld id="{1A1FE868-2011-4208-AE69-8FDDE1D3AC42}" type="datetimeFigureOut">
              <a:rPr lang="en-US" smtClean="0"/>
              <a:t>9/14/2021</a:t>
            </a:fld>
            <a:endParaRPr lang="en-US"/>
          </a:p>
        </p:txBody>
      </p:sp>
      <p:sp>
        <p:nvSpPr>
          <p:cNvPr id="6" name="Footer Placeholder 5">
            <a:extLst>
              <a:ext uri="{FF2B5EF4-FFF2-40B4-BE49-F238E27FC236}">
                <a16:creationId xmlns:a16="http://schemas.microsoft.com/office/drawing/2014/main" id="{780B7F7B-7389-4268-9725-13F9B3459B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BCB667-EA90-4A97-B954-733E4368B9BB}"/>
              </a:ext>
            </a:extLst>
          </p:cNvPr>
          <p:cNvSpPr>
            <a:spLocks noGrp="1"/>
          </p:cNvSpPr>
          <p:nvPr>
            <p:ph type="sldNum" sz="quarter" idx="12"/>
          </p:nvPr>
        </p:nvSpPr>
        <p:spPr/>
        <p:txBody>
          <a:bodyPr/>
          <a:lstStyle/>
          <a:p>
            <a:fld id="{694B45A2-766F-495B-86CD-D90837816067}" type="slidenum">
              <a:rPr lang="en-US" smtClean="0"/>
              <a:t>‹#›</a:t>
            </a:fld>
            <a:endParaRPr lang="en-US"/>
          </a:p>
        </p:txBody>
      </p:sp>
    </p:spTree>
    <p:extLst>
      <p:ext uri="{BB962C8B-B14F-4D97-AF65-F5344CB8AC3E}">
        <p14:creationId xmlns:p14="http://schemas.microsoft.com/office/powerpoint/2010/main" val="40433715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90585-C285-4A87-933C-75A7110B9E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E6F5FE-1859-46F6-8D64-14F5479EFD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289920-E451-4CB1-90B6-4D8B7DF656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9EF2DA-0D77-4D3D-968B-E40969B607ED}"/>
              </a:ext>
            </a:extLst>
          </p:cNvPr>
          <p:cNvSpPr>
            <a:spLocks noGrp="1"/>
          </p:cNvSpPr>
          <p:nvPr>
            <p:ph type="dt" sz="half" idx="10"/>
          </p:nvPr>
        </p:nvSpPr>
        <p:spPr/>
        <p:txBody>
          <a:bodyPr/>
          <a:lstStyle/>
          <a:p>
            <a:fld id="{1A1FE868-2011-4208-AE69-8FDDE1D3AC42}" type="datetimeFigureOut">
              <a:rPr lang="en-US" smtClean="0"/>
              <a:t>9/14/2021</a:t>
            </a:fld>
            <a:endParaRPr lang="en-US"/>
          </a:p>
        </p:txBody>
      </p:sp>
      <p:sp>
        <p:nvSpPr>
          <p:cNvPr id="6" name="Footer Placeholder 5">
            <a:extLst>
              <a:ext uri="{FF2B5EF4-FFF2-40B4-BE49-F238E27FC236}">
                <a16:creationId xmlns:a16="http://schemas.microsoft.com/office/drawing/2014/main" id="{8E948567-0209-4A38-9569-86503D14F9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A9EC9-300E-4027-8B10-8010BF28FE41}"/>
              </a:ext>
            </a:extLst>
          </p:cNvPr>
          <p:cNvSpPr>
            <a:spLocks noGrp="1"/>
          </p:cNvSpPr>
          <p:nvPr>
            <p:ph type="sldNum" sz="quarter" idx="12"/>
          </p:nvPr>
        </p:nvSpPr>
        <p:spPr/>
        <p:txBody>
          <a:bodyPr/>
          <a:lstStyle/>
          <a:p>
            <a:fld id="{694B45A2-766F-495B-86CD-D90837816067}" type="slidenum">
              <a:rPr lang="en-US" smtClean="0"/>
              <a:t>‹#›</a:t>
            </a:fld>
            <a:endParaRPr lang="en-US"/>
          </a:p>
        </p:txBody>
      </p:sp>
    </p:spTree>
    <p:extLst>
      <p:ext uri="{BB962C8B-B14F-4D97-AF65-F5344CB8AC3E}">
        <p14:creationId xmlns:p14="http://schemas.microsoft.com/office/powerpoint/2010/main" val="3901060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B19FC-6EAA-4044-BDFB-0DFA194C1C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479BF-C312-4552-8740-60A044B660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B19ED0-8ED1-4A3D-86F8-67276C4522F2}"/>
              </a:ext>
            </a:extLst>
          </p:cNvPr>
          <p:cNvSpPr>
            <a:spLocks noGrp="1"/>
          </p:cNvSpPr>
          <p:nvPr>
            <p:ph type="dt" sz="half" idx="10"/>
          </p:nvPr>
        </p:nvSpPr>
        <p:spPr/>
        <p:txBody>
          <a:bodyPr/>
          <a:lstStyle/>
          <a:p>
            <a:fld id="{1A1FE868-2011-4208-AE69-8FDDE1D3AC42}" type="datetimeFigureOut">
              <a:rPr lang="en-US" smtClean="0"/>
              <a:t>9/14/2021</a:t>
            </a:fld>
            <a:endParaRPr lang="en-US"/>
          </a:p>
        </p:txBody>
      </p:sp>
      <p:sp>
        <p:nvSpPr>
          <p:cNvPr id="5" name="Footer Placeholder 4">
            <a:extLst>
              <a:ext uri="{FF2B5EF4-FFF2-40B4-BE49-F238E27FC236}">
                <a16:creationId xmlns:a16="http://schemas.microsoft.com/office/drawing/2014/main" id="{C731C3C9-A465-4719-882F-974EFDC72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11E562-8340-435E-A5C6-70FA2FBDE183}"/>
              </a:ext>
            </a:extLst>
          </p:cNvPr>
          <p:cNvSpPr>
            <a:spLocks noGrp="1"/>
          </p:cNvSpPr>
          <p:nvPr>
            <p:ph type="sldNum" sz="quarter" idx="12"/>
          </p:nvPr>
        </p:nvSpPr>
        <p:spPr/>
        <p:txBody>
          <a:bodyPr/>
          <a:lstStyle/>
          <a:p>
            <a:fld id="{694B45A2-766F-495B-86CD-D90837816067}" type="slidenum">
              <a:rPr lang="en-US" smtClean="0"/>
              <a:t>‹#›</a:t>
            </a:fld>
            <a:endParaRPr lang="en-US"/>
          </a:p>
        </p:txBody>
      </p:sp>
    </p:spTree>
    <p:extLst>
      <p:ext uri="{BB962C8B-B14F-4D97-AF65-F5344CB8AC3E}">
        <p14:creationId xmlns:p14="http://schemas.microsoft.com/office/powerpoint/2010/main" val="3193505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2027238" y="4468641"/>
            <a:ext cx="8174745" cy="712936"/>
          </a:xfrm>
          <a:prstGeom prst="rect">
            <a:avLst/>
          </a:prstGeom>
        </p:spPr>
        <p:txBody>
          <a:bodyPr anchor="t">
            <a:normAutofit/>
          </a:bodyPr>
          <a:lstStyle>
            <a:lvl1pPr marL="0" indent="0">
              <a:buNone/>
              <a:defRPr lang="en-US" sz="16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1019175" y="1700212"/>
            <a:ext cx="735627"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10297712" y="3462338"/>
            <a:ext cx="342900"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2017713" y="1700213"/>
            <a:ext cx="8184270" cy="2456151"/>
          </a:xfrm>
          <a:prstGeom prst="rect">
            <a:avLst/>
          </a:prstGeom>
        </p:spPr>
        <p:txBody>
          <a:bodyPr>
            <a:normAutofit/>
          </a:bodyPr>
          <a:lstStyle>
            <a:lvl1pPr>
              <a:defRPr sz="32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6095999" y="296862"/>
            <a:ext cx="5612607" cy="611187"/>
          </a:xfrm>
          <a:prstGeom prst="rect">
            <a:avLst/>
          </a:prstGeom>
        </p:spPr>
        <p:txBody>
          <a:bodyPr vert="horz" lIns="0" tIns="0" rIns="0" bIns="0" rtlCol="0" anchor="ctr" anchorCtr="0">
            <a:noAutofit/>
          </a:bodyPr>
          <a:lstStyle>
            <a:lvl1pPr algn="r">
              <a:lnSpc>
                <a:spcPts val="3200"/>
              </a:lnSpc>
              <a:defRPr sz="20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11709782" y="6378957"/>
            <a:ext cx="110743" cy="110743"/>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43131"/>
              </a:solidFill>
              <a:latin typeface="Roboto Regular" pitchFamily="2" charset="0"/>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1001796" y="1694644"/>
            <a:ext cx="753006" cy="546536"/>
          </a:xfrm>
          <a:prstGeom prst="rect">
            <a:avLst/>
          </a:prstGeom>
        </p:spPr>
      </p:pic>
      <p:sp>
        <p:nvSpPr>
          <p:cNvPr id="13" name="Text Placeholder 18">
            <a:extLst>
              <a:ext uri="{FF2B5EF4-FFF2-40B4-BE49-F238E27FC236}">
                <a16:creationId xmlns:a16="http://schemas.microsoft.com/office/drawing/2014/main" id="{0137E858-7EFB-C543-97F8-2D573676104B}"/>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1800" b="0" i="0" kern="1200" baseline="0" dirty="0">
                <a:solidFill>
                  <a:schemeClr val="tx1"/>
                </a:solidFill>
                <a:effectLst/>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1242914421"/>
      </p:ext>
    </p:extLst>
  </p:cSld>
  <p:clrMapOvr>
    <a:masterClrMapping/>
  </p:clrMapOvr>
  <p:extLst>
    <p:ext uri="{DCECCB84-F9BA-43D5-87BE-67443E8EF086}">
      <p15:sldGuideLst xmlns:p15="http://schemas.microsoft.com/office/powerpoint/2012/main">
        <p15:guide id="1" pos="3840">
          <p15:clr>
            <a:srgbClr val="FBAE40"/>
          </p15:clr>
        </p15:guide>
        <p15:guide id="3" orient="horz" pos="2341">
          <p15:clr>
            <a:srgbClr val="FBAE40"/>
          </p15:clr>
        </p15:guide>
        <p15:guide id="4" pos="642">
          <p15:clr>
            <a:srgbClr val="FBAE40"/>
          </p15:clr>
        </p15:guide>
        <p15:guide id="5" pos="127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4B3B02-8412-4C43-BF36-BDA1288F0C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3D2212-4A44-4BC9-8DF6-170F5BB7E8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3EEBC7-B4E7-44C4-A8EF-A31C6A919787}"/>
              </a:ext>
            </a:extLst>
          </p:cNvPr>
          <p:cNvSpPr>
            <a:spLocks noGrp="1"/>
          </p:cNvSpPr>
          <p:nvPr>
            <p:ph type="dt" sz="half" idx="10"/>
          </p:nvPr>
        </p:nvSpPr>
        <p:spPr/>
        <p:txBody>
          <a:bodyPr/>
          <a:lstStyle/>
          <a:p>
            <a:fld id="{1A1FE868-2011-4208-AE69-8FDDE1D3AC42}" type="datetimeFigureOut">
              <a:rPr lang="en-US" smtClean="0"/>
              <a:t>9/14/2021</a:t>
            </a:fld>
            <a:endParaRPr lang="en-US"/>
          </a:p>
        </p:txBody>
      </p:sp>
      <p:sp>
        <p:nvSpPr>
          <p:cNvPr id="5" name="Footer Placeholder 4">
            <a:extLst>
              <a:ext uri="{FF2B5EF4-FFF2-40B4-BE49-F238E27FC236}">
                <a16:creationId xmlns:a16="http://schemas.microsoft.com/office/drawing/2014/main" id="{662A60CE-8301-4635-81C9-651C3551D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FDBEC-7A80-49E4-B735-22B701F02CFD}"/>
              </a:ext>
            </a:extLst>
          </p:cNvPr>
          <p:cNvSpPr>
            <a:spLocks noGrp="1"/>
          </p:cNvSpPr>
          <p:nvPr>
            <p:ph type="sldNum" sz="quarter" idx="12"/>
          </p:nvPr>
        </p:nvSpPr>
        <p:spPr/>
        <p:txBody>
          <a:bodyPr/>
          <a:lstStyle/>
          <a:p>
            <a:fld id="{694B45A2-766F-495B-86CD-D90837816067}" type="slidenum">
              <a:rPr lang="en-US" smtClean="0"/>
              <a:t>‹#›</a:t>
            </a:fld>
            <a:endParaRPr lang="en-US"/>
          </a:p>
        </p:txBody>
      </p:sp>
    </p:spTree>
    <p:extLst>
      <p:ext uri="{BB962C8B-B14F-4D97-AF65-F5344CB8AC3E}">
        <p14:creationId xmlns:p14="http://schemas.microsoft.com/office/powerpoint/2010/main" val="2498470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AA9329-C604-4B4B-81FB-84D6CBBB3E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Title Placeholder 1">
            <a:extLst>
              <a:ext uri="{FF2B5EF4-FFF2-40B4-BE49-F238E27FC236}">
                <a16:creationId xmlns:a16="http://schemas.microsoft.com/office/drawing/2014/main" id="{56C9822D-535A-A846-900D-A3BCAB66E08D}"/>
              </a:ext>
            </a:extLst>
          </p:cNvPr>
          <p:cNvSpPr>
            <a:spLocks noGrp="1"/>
          </p:cNvSpPr>
          <p:nvPr>
            <p:ph type="title" hasCustomPrompt="1"/>
          </p:nvPr>
        </p:nvSpPr>
        <p:spPr>
          <a:xfrm>
            <a:off x="6095999" y="296862"/>
            <a:ext cx="5613783" cy="611187"/>
          </a:xfrm>
          <a:prstGeom prst="rect">
            <a:avLst/>
          </a:prstGeom>
        </p:spPr>
        <p:txBody>
          <a:bodyPr vert="horz" lIns="0" tIns="0" rIns="0" bIns="0" rtlCol="0" anchor="ctr" anchorCtr="0">
            <a:noAutofit/>
          </a:bodyPr>
          <a:lstStyle>
            <a:lvl1pPr algn="r">
              <a:lnSpc>
                <a:spcPts val="3200"/>
              </a:lnSpc>
              <a:defRPr sz="20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6" name="Rectangle 5">
            <a:extLst>
              <a:ext uri="{FF2B5EF4-FFF2-40B4-BE49-F238E27FC236}">
                <a16:creationId xmlns:a16="http://schemas.microsoft.com/office/drawing/2014/main" id="{7AAB65CC-40B5-F84F-A7CA-EBD3F9102B00}"/>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43131"/>
              </a:solidFill>
              <a:latin typeface="Roboto Regular" pitchFamily="2" charset="0"/>
            </a:endParaRPr>
          </a:p>
        </p:txBody>
      </p:sp>
      <p:sp>
        <p:nvSpPr>
          <p:cNvPr id="9" name="Text Placeholder 4">
            <a:extLst>
              <a:ext uri="{FF2B5EF4-FFF2-40B4-BE49-F238E27FC236}">
                <a16:creationId xmlns:a16="http://schemas.microsoft.com/office/drawing/2014/main" id="{357E2542-1CDA-B549-AAD5-A1752A3DFD5F}"/>
              </a:ext>
            </a:extLst>
          </p:cNvPr>
          <p:cNvSpPr>
            <a:spLocks noGrp="1"/>
          </p:cNvSpPr>
          <p:nvPr>
            <p:ph type="body" sz="quarter" idx="17" hasCustomPrompt="1"/>
          </p:nvPr>
        </p:nvSpPr>
        <p:spPr>
          <a:xfrm>
            <a:off x="928296" y="2492377"/>
            <a:ext cx="10442856" cy="3480510"/>
          </a:xfrm>
        </p:spPr>
        <p:txBody>
          <a:bodyPr>
            <a:normAutofit/>
          </a:bodyPr>
          <a:lstStyle>
            <a:lvl1pPr marL="7937" marR="0" indent="0" algn="l" defTabSz="914400" rtl="0" eaLnBrk="1" fontAlgn="auto" latinLnBrk="0" hangingPunct="1">
              <a:lnSpc>
                <a:spcPts val="4500"/>
              </a:lnSpc>
              <a:spcBef>
                <a:spcPts val="1000"/>
              </a:spcBef>
              <a:spcAft>
                <a:spcPts val="0"/>
              </a:spcAft>
              <a:buClr>
                <a:srgbClr val="FF0000"/>
              </a:buClr>
              <a:buSzPct val="110000"/>
              <a:buFontTx/>
              <a:buNone/>
              <a:tabLst/>
              <a:defRPr sz="3500" b="1" i="0">
                <a:solidFill>
                  <a:schemeClr val="bg1"/>
                </a:solidFill>
                <a:latin typeface="Arial" panose="020B0604020202020204" pitchFamily="34" charset="0"/>
                <a:cs typeface="Arial" panose="020B0604020202020204" pitchFamily="34" charset="0"/>
              </a:defRPr>
            </a:lvl1pPr>
          </a:lstStyle>
          <a:p>
            <a:pPr>
              <a:lnSpc>
                <a:spcPts val="4500"/>
              </a:lnSpc>
            </a:pPr>
            <a:r>
              <a:rPr lang="en-GB" sz="36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endParaRPr lang="en-GB" sz="3600" b="1" i="0" dirty="0">
              <a:solidFill>
                <a:srgbClr val="F43131"/>
              </a:solidFill>
              <a:effectLst/>
              <a:latin typeface="Arial" panose="020B0604020202020204" pitchFamily="34" charset="0"/>
              <a:ea typeface="Roboto" pitchFamily="2" charset="0"/>
              <a:cs typeface="Arial" panose="020B0604020202020204" pitchFamily="34" charset="0"/>
            </a:endParaRPr>
          </a:p>
        </p:txBody>
      </p:sp>
      <p:sp>
        <p:nvSpPr>
          <p:cNvPr id="8" name="Text Placeholder 18">
            <a:extLst>
              <a:ext uri="{FF2B5EF4-FFF2-40B4-BE49-F238E27FC236}">
                <a16:creationId xmlns:a16="http://schemas.microsoft.com/office/drawing/2014/main" id="{7F086A8C-86B8-904C-BFDC-BC7623F45239}"/>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18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2091461314"/>
      </p:ext>
    </p:extLst>
  </p:cSld>
  <p:clrMapOvr>
    <a:masterClrMapping/>
  </p:clrMapOvr>
  <p:extLst>
    <p:ext uri="{DCECCB84-F9BA-43D5-87BE-67443E8EF086}">
      <p15:sldGuideLst xmlns:p15="http://schemas.microsoft.com/office/powerpoint/2012/main">
        <p15:guide id="2" pos="7446">
          <p15:clr>
            <a:srgbClr val="FBAE40"/>
          </p15:clr>
        </p15:guide>
        <p15:guide id="3" pos="7310">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Placeholder 1">
            <a:extLst>
              <a:ext uri="{FF2B5EF4-FFF2-40B4-BE49-F238E27FC236}">
                <a16:creationId xmlns:a16="http://schemas.microsoft.com/office/drawing/2014/main" id="{8EDB8C2E-76B8-E54E-8904-5DD68DE36F4D}"/>
              </a:ext>
            </a:extLst>
          </p:cNvPr>
          <p:cNvSpPr>
            <a:spLocks noGrp="1"/>
          </p:cNvSpPr>
          <p:nvPr>
            <p:ph type="title" hasCustomPrompt="1"/>
          </p:nvPr>
        </p:nvSpPr>
        <p:spPr>
          <a:xfrm>
            <a:off x="6095999" y="296862"/>
            <a:ext cx="5613783" cy="611187"/>
          </a:xfrm>
          <a:prstGeom prst="rect">
            <a:avLst/>
          </a:prstGeom>
        </p:spPr>
        <p:txBody>
          <a:bodyPr vert="horz" lIns="0" tIns="0" rIns="0" bIns="0" rtlCol="0" anchor="ctr" anchorCtr="0">
            <a:noAutofit/>
          </a:bodyPr>
          <a:lstStyle>
            <a:lvl1pPr algn="r">
              <a:lnSpc>
                <a:spcPts val="3200"/>
              </a:lnSpc>
              <a:defRPr sz="20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7" name="Rectangle 6">
            <a:extLst>
              <a:ext uri="{FF2B5EF4-FFF2-40B4-BE49-F238E27FC236}">
                <a16:creationId xmlns:a16="http://schemas.microsoft.com/office/drawing/2014/main" id="{FD3EDFC9-472F-D340-AE89-53AF54C4B28F}"/>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43131"/>
              </a:solidFill>
              <a:latin typeface="Roboto Regular" pitchFamily="2" charset="0"/>
            </a:endParaRPr>
          </a:p>
        </p:txBody>
      </p:sp>
      <p:sp>
        <p:nvSpPr>
          <p:cNvPr id="9" name="Text Placeholder 4">
            <a:extLst>
              <a:ext uri="{FF2B5EF4-FFF2-40B4-BE49-F238E27FC236}">
                <a16:creationId xmlns:a16="http://schemas.microsoft.com/office/drawing/2014/main" id="{A731D2CF-D9C8-804C-B7C2-98F36E262B4E}"/>
              </a:ext>
            </a:extLst>
          </p:cNvPr>
          <p:cNvSpPr>
            <a:spLocks noGrp="1"/>
          </p:cNvSpPr>
          <p:nvPr>
            <p:ph type="body" sz="quarter" idx="16" hasCustomPrompt="1"/>
          </p:nvPr>
        </p:nvSpPr>
        <p:spPr>
          <a:xfrm>
            <a:off x="928296" y="2492376"/>
            <a:ext cx="10442856" cy="3480511"/>
          </a:xfrm>
        </p:spPr>
        <p:txBody>
          <a:bodyPr>
            <a:normAutofit/>
          </a:bodyPr>
          <a:lstStyle>
            <a:lvl1pPr marL="5953" marR="0" indent="0" algn="l" defTabSz="685800" rtl="0" eaLnBrk="1" fontAlgn="auto" latinLnBrk="0" hangingPunct="1">
              <a:lnSpc>
                <a:spcPts val="4500"/>
              </a:lnSpc>
              <a:spcBef>
                <a:spcPts val="750"/>
              </a:spcBef>
              <a:spcAft>
                <a:spcPts val="0"/>
              </a:spcAft>
              <a:buClr>
                <a:srgbClr val="FF0000"/>
              </a:buClr>
              <a:buSzPct val="110000"/>
              <a:buFontTx/>
              <a:buNone/>
              <a:tabLst/>
              <a:defRPr sz="3500">
                <a:solidFill>
                  <a:schemeClr val="bg1"/>
                </a:solidFill>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36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
        <p:nvSpPr>
          <p:cNvPr id="10" name="Text Placeholder 18">
            <a:extLst>
              <a:ext uri="{FF2B5EF4-FFF2-40B4-BE49-F238E27FC236}">
                <a16:creationId xmlns:a16="http://schemas.microsoft.com/office/drawing/2014/main" id="{B93DB9E9-9391-9D42-AC10-90DF6D4DCED7}"/>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20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318818153"/>
      </p:ext>
    </p:extLst>
  </p:cSld>
  <p:clrMapOvr>
    <a:masterClrMapping/>
  </p:clrMapOvr>
  <p:extLst>
    <p:ext uri="{DCECCB84-F9BA-43D5-87BE-67443E8EF086}">
      <p15:sldGuideLst xmlns:p15="http://schemas.microsoft.com/office/powerpoint/2012/main">
        <p15:guide id="2" pos="7446">
          <p15:clr>
            <a:srgbClr val="FBAE40"/>
          </p15:clr>
        </p15:guide>
        <p15:guide id="3" pos="7310">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1092200" y="2321329"/>
            <a:ext cx="9789600" cy="3663011"/>
          </a:xfrm>
          <a:prstGeom prst="rect">
            <a:avLst/>
          </a:prstGeom>
          <a:noFill/>
        </p:spPr>
        <p:txBody>
          <a:bodyPr vert="horz" wrap="square" lIns="0" tIns="0" rIns="0" bIns="0" anchor="t" anchorCtr="0">
            <a:noAutofit/>
          </a:bodyPr>
          <a:lstStyle/>
          <a:p>
            <a:pPr>
              <a:lnSpc>
                <a:spcPts val="3900"/>
              </a:lnSpc>
            </a:pPr>
            <a:endParaRPr lang="en-GB" sz="3300" b="0" i="0" kern="1200" dirty="0">
              <a:solidFill>
                <a:schemeClr val="bg1"/>
              </a:solidFill>
              <a:effectLst/>
              <a:latin typeface="Roboto Light" pitchFamily="2" charset="0"/>
              <a:ea typeface="Roboto Light" pitchFamily="2" charset="0"/>
              <a:cs typeface="+mn-cs"/>
            </a:endParaRPr>
          </a:p>
        </p:txBody>
      </p:sp>
      <p:sp>
        <p:nvSpPr>
          <p:cNvPr id="5" name="Title Placeholder 1">
            <a:extLst>
              <a:ext uri="{FF2B5EF4-FFF2-40B4-BE49-F238E27FC236}">
                <a16:creationId xmlns:a16="http://schemas.microsoft.com/office/drawing/2014/main" id="{D45B3C34-A840-FE40-883A-8944063ADF17}"/>
              </a:ext>
            </a:extLst>
          </p:cNvPr>
          <p:cNvSpPr>
            <a:spLocks noGrp="1"/>
          </p:cNvSpPr>
          <p:nvPr>
            <p:ph type="title" hasCustomPrompt="1"/>
          </p:nvPr>
        </p:nvSpPr>
        <p:spPr>
          <a:xfrm>
            <a:off x="6095999" y="296862"/>
            <a:ext cx="5613783" cy="611187"/>
          </a:xfrm>
          <a:prstGeom prst="rect">
            <a:avLst/>
          </a:prstGeom>
        </p:spPr>
        <p:txBody>
          <a:bodyPr vert="horz" lIns="0" tIns="0" rIns="0" bIns="0" rtlCol="0" anchor="ctr" anchorCtr="0">
            <a:noAutofit/>
          </a:bodyPr>
          <a:lstStyle>
            <a:lvl1pPr algn="r">
              <a:lnSpc>
                <a:spcPts val="3200"/>
              </a:lnSpc>
              <a:defRPr sz="20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4207A7B6-1E13-4F4D-97B5-B8A35074392A}"/>
              </a:ext>
            </a:extLst>
          </p:cNvPr>
          <p:cNvSpPr/>
          <p:nvPr userDrawn="1"/>
        </p:nvSpPr>
        <p:spPr>
          <a:xfrm>
            <a:off x="11709782" y="6378957"/>
            <a:ext cx="110743" cy="110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43131"/>
              </a:solidFill>
              <a:latin typeface="Roboto Regular" pitchFamily="2" charset="0"/>
            </a:endParaRPr>
          </a:p>
        </p:txBody>
      </p:sp>
      <p:sp>
        <p:nvSpPr>
          <p:cNvPr id="10" name="Text Placeholder 4">
            <a:extLst>
              <a:ext uri="{FF2B5EF4-FFF2-40B4-BE49-F238E27FC236}">
                <a16:creationId xmlns:a16="http://schemas.microsoft.com/office/drawing/2014/main" id="{D68545B8-2F92-7446-9DE3-D757EC0D2A4C}"/>
              </a:ext>
            </a:extLst>
          </p:cNvPr>
          <p:cNvSpPr>
            <a:spLocks noGrp="1"/>
          </p:cNvSpPr>
          <p:nvPr>
            <p:ph type="body" sz="quarter" idx="16" hasCustomPrompt="1"/>
          </p:nvPr>
        </p:nvSpPr>
        <p:spPr>
          <a:xfrm>
            <a:off x="928295" y="2492376"/>
            <a:ext cx="10451912" cy="3480511"/>
          </a:xfrm>
        </p:spPr>
        <p:txBody>
          <a:bodyPr>
            <a:normAutofit/>
          </a:bodyPr>
          <a:lstStyle>
            <a:lvl1pPr marL="7937" marR="0" indent="0" algn="l" defTabSz="914400" rtl="0" eaLnBrk="1" fontAlgn="auto" latinLnBrk="0" hangingPunct="1">
              <a:lnSpc>
                <a:spcPts val="4500"/>
              </a:lnSpc>
              <a:spcBef>
                <a:spcPts val="1000"/>
              </a:spcBef>
              <a:spcAft>
                <a:spcPts val="0"/>
              </a:spcAft>
              <a:buClr>
                <a:srgbClr val="FF0000"/>
              </a:buClr>
              <a:buSzPct val="110000"/>
              <a:buFontTx/>
              <a:buNone/>
              <a:tabLst/>
              <a:defRPr sz="3500">
                <a:solidFill>
                  <a:schemeClr val="bg1"/>
                </a:solidFill>
              </a:defRPr>
            </a:lvl1pPr>
          </a:lstStyle>
          <a:p>
            <a:pPr>
              <a:lnSpc>
                <a:spcPts val="4500"/>
              </a:lnSpc>
            </a:pPr>
            <a:r>
              <a:rPr lang="en-GB" sz="36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
        <p:nvSpPr>
          <p:cNvPr id="11" name="Text Placeholder 18">
            <a:extLst>
              <a:ext uri="{FF2B5EF4-FFF2-40B4-BE49-F238E27FC236}">
                <a16:creationId xmlns:a16="http://schemas.microsoft.com/office/drawing/2014/main" id="{47CE1E39-2AB0-1C48-86F0-6ED7668388CD}"/>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2000" b="0" i="0" kern="1200" baseline="0" dirty="0">
                <a:solidFill>
                  <a:schemeClr val="bg1"/>
                </a:solidFill>
                <a:effectLst/>
                <a:latin typeface="Arial" panose="020B0604020202020204" pitchFamily="34" charset="0"/>
                <a:cs typeface="Arial" panose="020B0604020202020204" pitchFamily="34" charset="0"/>
              </a:defRPr>
            </a:lvl1pPr>
          </a:lstStyle>
          <a:p>
            <a:pPr algn="r"/>
            <a:r>
              <a:rPr lang="en-GB" sz="1800" b="0" i="0" kern="1200" baseline="0" dirty="0">
                <a:solidFill>
                  <a:schemeClr val="bg1"/>
                </a:solidFill>
                <a:effectLst/>
                <a:latin typeface="Arial" panose="020B0604020202020204" pitchFamily="34" charset="0"/>
                <a:ea typeface="+mn-ea"/>
                <a:cs typeface="Arial" panose="020B0604020202020204" pitchFamily="34" charset="0"/>
              </a:rPr>
              <a:t>Department/Institute/Centre name</a:t>
            </a:r>
            <a:endParaRPr lang="en-GB" sz="180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57353234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1092200" y="2321329"/>
            <a:ext cx="9789600" cy="3663011"/>
          </a:xfrm>
          <a:prstGeom prst="rect">
            <a:avLst/>
          </a:prstGeom>
          <a:noFill/>
        </p:spPr>
        <p:txBody>
          <a:bodyPr vert="horz" wrap="square" lIns="0" tIns="0" rIns="0" bIns="0" anchor="t" anchorCtr="0">
            <a:noAutofit/>
          </a:bodyPr>
          <a:lstStyle/>
          <a:p>
            <a:pPr>
              <a:lnSpc>
                <a:spcPts val="3900"/>
              </a:lnSpc>
            </a:pPr>
            <a:endParaRPr lang="en-GB" sz="3300" b="0" i="0" kern="1200" dirty="0">
              <a:solidFill>
                <a:schemeClr val="bg1"/>
              </a:solidFill>
              <a:effectLst/>
              <a:latin typeface="Roboto Light" pitchFamily="2" charset="0"/>
              <a:ea typeface="Roboto Light" pitchFamily="2" charset="0"/>
              <a:cs typeface="+mn-cs"/>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6095999" y="296862"/>
            <a:ext cx="5612607" cy="611187"/>
          </a:xfrm>
          <a:prstGeom prst="rect">
            <a:avLst/>
          </a:prstGeom>
        </p:spPr>
        <p:txBody>
          <a:bodyPr vert="horz" lIns="0" tIns="0" rIns="0" bIns="0" rtlCol="0" anchor="ctr" anchorCtr="0">
            <a:noAutofit/>
          </a:bodyPr>
          <a:lstStyle>
            <a:lvl1pPr algn="r">
              <a:lnSpc>
                <a:spcPts val="3200"/>
              </a:lnSpc>
              <a:defRPr sz="20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11709782" y="6378957"/>
            <a:ext cx="110743" cy="110743"/>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F43131"/>
              </a:solidFill>
              <a:latin typeface="Roboto Regular" pitchFamily="2" charset="0"/>
            </a:endParaRPr>
          </a:p>
        </p:txBody>
      </p:sp>
      <p:sp>
        <p:nvSpPr>
          <p:cNvPr id="9" name="Text Placeholder 4">
            <a:extLst>
              <a:ext uri="{FF2B5EF4-FFF2-40B4-BE49-F238E27FC236}">
                <a16:creationId xmlns:a16="http://schemas.microsoft.com/office/drawing/2014/main" id="{53559194-CC2B-194D-9EC5-A81B12344658}"/>
              </a:ext>
            </a:extLst>
          </p:cNvPr>
          <p:cNvSpPr>
            <a:spLocks noGrp="1"/>
          </p:cNvSpPr>
          <p:nvPr>
            <p:ph type="body" sz="quarter" idx="17" hasCustomPrompt="1"/>
          </p:nvPr>
        </p:nvSpPr>
        <p:spPr>
          <a:xfrm>
            <a:off x="928295" y="2492376"/>
            <a:ext cx="10460964" cy="3480191"/>
          </a:xfrm>
        </p:spPr>
        <p:txBody>
          <a:bodyPr>
            <a:normAutofit/>
          </a:bodyPr>
          <a:lstStyle>
            <a:lvl1pPr marL="7937" marR="0" indent="0" algn="l" defTabSz="914400" rtl="0" eaLnBrk="1" fontAlgn="auto" latinLnBrk="0" hangingPunct="1">
              <a:lnSpc>
                <a:spcPts val="4500"/>
              </a:lnSpc>
              <a:spcBef>
                <a:spcPts val="1000"/>
              </a:spcBef>
              <a:spcAft>
                <a:spcPts val="0"/>
              </a:spcAft>
              <a:buClr>
                <a:srgbClr val="FF0000"/>
              </a:buClr>
              <a:buSzPct val="110000"/>
              <a:buFontTx/>
              <a:buNone/>
              <a:tabLst/>
              <a:defRPr sz="3500">
                <a:solidFill>
                  <a:srgbClr val="E0112B"/>
                </a:solidFill>
              </a:defRPr>
            </a:lvl1pPr>
          </a:lstStyle>
          <a:p>
            <a:pPr>
              <a:lnSpc>
                <a:spcPts val="4500"/>
              </a:lnSpc>
            </a:pPr>
            <a:r>
              <a:rPr lang="en-GB" sz="36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
        <p:nvSpPr>
          <p:cNvPr id="11" name="Text Placeholder 18">
            <a:extLst>
              <a:ext uri="{FF2B5EF4-FFF2-40B4-BE49-F238E27FC236}">
                <a16:creationId xmlns:a16="http://schemas.microsoft.com/office/drawing/2014/main" id="{484E4B55-9D39-B34E-BADC-829161B2AA16}"/>
              </a:ext>
            </a:extLst>
          </p:cNvPr>
          <p:cNvSpPr>
            <a:spLocks noGrp="1"/>
          </p:cNvSpPr>
          <p:nvPr>
            <p:ph type="body" sz="quarter" idx="15" hasCustomPrompt="1"/>
          </p:nvPr>
        </p:nvSpPr>
        <p:spPr>
          <a:xfrm>
            <a:off x="6095999" y="6195415"/>
            <a:ext cx="5613783" cy="440057"/>
          </a:xfrm>
        </p:spPr>
        <p:txBody>
          <a:bodyPr anchor="ctr">
            <a:normAutofit/>
          </a:bodyPr>
          <a:lstStyle>
            <a:lvl1pPr algn="r">
              <a:defRPr lang="en-GB" sz="1800" b="0" i="0" kern="1200" baseline="0" dirty="0">
                <a:solidFill>
                  <a:schemeClr val="tx1"/>
                </a:solidFill>
                <a:effectLst/>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2482830655"/>
      </p:ext>
    </p:extLst>
  </p:cSld>
  <p:clrMapOvr>
    <a:masterClrMapping/>
  </p:clrMapOvr>
  <p:extLst>
    <p:ext uri="{DCECCB84-F9BA-43D5-87BE-67443E8EF086}">
      <p15:sldGuideLst xmlns:p15="http://schemas.microsoft.com/office/powerpoint/2012/main">
        <p15:guide id="1" orient="horz" pos="157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1" t="9290" r="1" b="6336"/>
          <a:stretch/>
        </p:blipFill>
        <p:spPr>
          <a:xfrm>
            <a:off x="0" y="0"/>
            <a:ext cx="12192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0038" y="296863"/>
            <a:ext cx="1820984" cy="614255"/>
          </a:xfrm>
          <a:prstGeom prst="rect">
            <a:avLst/>
          </a:prstGeom>
        </p:spPr>
      </p:pic>
    </p:spTree>
    <p:extLst>
      <p:ext uri="{BB962C8B-B14F-4D97-AF65-F5344CB8AC3E}">
        <p14:creationId xmlns:p14="http://schemas.microsoft.com/office/powerpoint/2010/main" val="200420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1019175" y="296863"/>
            <a:ext cx="10153650"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7141008"/>
      </p:ext>
    </p:extLst>
  </p:cSld>
  <p:clrMap bg1="lt1" tx1="dk1" bg2="lt2" tx2="dk2" accent1="accent1" accent2="accent2" accent3="accent3" accent4="accent4" accent5="accent5" accent6="accent6" hlink="hlink" folHlink="folHlink"/>
  <p:sldLayoutIdLst>
    <p:sldLayoutId id="2147483710" r:id="rId1"/>
    <p:sldLayoutId id="2147483725" r:id="rId2"/>
    <p:sldLayoutId id="2147483726" r:id="rId3"/>
    <p:sldLayoutId id="2147483724" r:id="rId4"/>
    <p:sldLayoutId id="2147483712" r:id="rId5"/>
    <p:sldLayoutId id="2147483714" r:id="rId6"/>
    <p:sldLayoutId id="2147483716" r:id="rId7"/>
    <p:sldLayoutId id="2147483727" r:id="rId8"/>
    <p:sldLayoutId id="2147483713" r:id="rId9"/>
    <p:sldLayoutId id="2147483715" r:id="rId10"/>
    <p:sldLayoutId id="2147483717" r:id="rId11"/>
    <p:sldLayoutId id="2147483728" r:id="rId12"/>
    <p:sldLayoutId id="2147483700" r:id="rId13"/>
    <p:sldLayoutId id="2147483729" r:id="rId14"/>
    <p:sldLayoutId id="2147483730" r:id="rId15"/>
    <p:sldLayoutId id="2147483731" r:id="rId16"/>
    <p:sldLayoutId id="2147483732" r:id="rId17"/>
    <p:sldLayoutId id="2147483733" r:id="rId18"/>
    <p:sldLayoutId id="2147483734" r:id="rId19"/>
    <p:sldLayoutId id="2147483735" r:id="rId20"/>
    <p:sldLayoutId id="2147483723" r:id="rId21"/>
    <p:sldLayoutId id="2147483736" r:id="rId22"/>
    <p:sldLayoutId id="2147483737" r:id="rId23"/>
    <p:sldLayoutId id="2147483738" r:id="rId24"/>
    <p:sldLayoutId id="2147483705" r:id="rId25"/>
    <p:sldLayoutId id="2147483701" r:id="rId26"/>
    <p:sldLayoutId id="2147483719" r:id="rId27"/>
    <p:sldLayoutId id="2147483720" r:id="rId28"/>
    <p:sldLayoutId id="2147483707" r:id="rId29"/>
  </p:sldLayoutIdLst>
  <p:txStyles>
    <p:titleStyle>
      <a:lvl1pPr algn="l" defTabSz="914400" rtl="0" eaLnBrk="1" latinLnBrk="0" hangingPunct="1">
        <a:lnSpc>
          <a:spcPts val="5280"/>
        </a:lnSpc>
        <a:spcBef>
          <a:spcPct val="0"/>
        </a:spcBef>
        <a:buNone/>
        <a:defRPr sz="3700" b="0" i="0" kern="1200">
          <a:solidFill>
            <a:srgbClr val="E0112B"/>
          </a:solidFill>
          <a:latin typeface="Roboto Medium" pitchFamily="2" charset="0"/>
          <a:ea typeface="Roboto Medium" pitchFamily="2" charset="0"/>
          <a:cs typeface="+mj-cs"/>
        </a:defRPr>
      </a:lvl1pPr>
    </p:titleStyle>
    <p:bodyStyle>
      <a:lvl1pPr marL="7937" indent="0" algn="l" defTabSz="914400" rtl="0" eaLnBrk="1" latinLnBrk="0" hangingPunct="1">
        <a:lnSpc>
          <a:spcPct val="90000"/>
        </a:lnSpc>
        <a:spcBef>
          <a:spcPts val="1000"/>
        </a:spcBef>
        <a:buClr>
          <a:srgbClr val="FF0000"/>
        </a:buClr>
        <a:buSzPct val="110000"/>
        <a:buFontTx/>
        <a:buNone/>
        <a:tabLst/>
        <a:defRPr sz="2000" kern="1200">
          <a:solidFill>
            <a:schemeClr val="tx1"/>
          </a:solidFill>
          <a:latin typeface="Roboto" pitchFamily="2" charset="0"/>
          <a:ea typeface="Roboto" pitchFamily="2" charset="0"/>
          <a:cs typeface="+mn-cs"/>
        </a:defRPr>
      </a:lvl1pPr>
      <a:lvl2pPr marL="184150" indent="-176213" algn="l" defTabSz="900000" rtl="0" eaLnBrk="1" latinLnBrk="0" hangingPunct="1">
        <a:lnSpc>
          <a:spcPts val="3000"/>
        </a:lnSpc>
        <a:spcBef>
          <a:spcPts val="0"/>
        </a:spcBef>
        <a:spcAft>
          <a:spcPts val="0"/>
        </a:spcAft>
        <a:buClr>
          <a:srgbClr val="E0112B"/>
        </a:buClr>
        <a:buSzPct val="130000"/>
        <a:buFont typeface="Wingdings" pitchFamily="2" charset="2"/>
        <a:buChar char="§"/>
        <a:tabLst>
          <a:tab pos="3995738" algn="l"/>
        </a:tabLst>
        <a:defRPr sz="2000" kern="1200">
          <a:solidFill>
            <a:schemeClr val="tx1"/>
          </a:solidFill>
          <a:latin typeface="Roboto" pitchFamily="2" charset="0"/>
          <a:ea typeface="Roboto" pitchFamily="2" charset="0"/>
          <a:cs typeface="+mn-cs"/>
        </a:defRPr>
      </a:lvl2pPr>
      <a:lvl3pPr marL="185738" indent="177800" algn="l" defTabSz="900000" rtl="0" eaLnBrk="1" latinLnBrk="0" hangingPunct="1">
        <a:lnSpc>
          <a:spcPts val="3000"/>
        </a:lnSpc>
        <a:spcBef>
          <a:spcPts val="0"/>
        </a:spcBef>
        <a:buClr>
          <a:srgbClr val="E0112B"/>
        </a:buClr>
        <a:buSzPct val="130000"/>
        <a:buFont typeface="Wingdings" pitchFamily="2" charset="2"/>
        <a:buChar char="§"/>
        <a:tabLst>
          <a:tab pos="3995738" algn="l"/>
        </a:tabLst>
        <a:defRPr sz="2000" kern="1200">
          <a:solidFill>
            <a:schemeClr val="tx1"/>
          </a:solidFill>
          <a:latin typeface="Roboto" pitchFamily="2" charset="0"/>
          <a:ea typeface="Roboto" pitchFamily="2" charset="0"/>
          <a:cs typeface="+mn-cs"/>
        </a:defRPr>
      </a:lvl3pPr>
      <a:lvl4pPr marL="541338" indent="-177800" algn="l" defTabSz="900000" rtl="0" eaLnBrk="1" latinLnBrk="0" hangingPunct="1">
        <a:lnSpc>
          <a:spcPts val="3000"/>
        </a:lnSpc>
        <a:spcBef>
          <a:spcPts val="0"/>
        </a:spcBef>
        <a:buClr>
          <a:srgbClr val="E0112B"/>
        </a:buClr>
        <a:buSzPct val="130000"/>
        <a:buFont typeface="Wingdings" pitchFamily="2" charset="2"/>
        <a:buChar char="§"/>
        <a:tabLst>
          <a:tab pos="3995738" algn="l"/>
        </a:tabLst>
        <a:defRPr sz="1700" kern="1200">
          <a:solidFill>
            <a:schemeClr val="tx1"/>
          </a:solidFill>
          <a:latin typeface="Roboto" pitchFamily="2" charset="0"/>
          <a:ea typeface="Roboto" pitchFamily="2" charset="0"/>
          <a:cs typeface="+mn-cs"/>
        </a:defRPr>
      </a:lvl4pPr>
      <a:lvl5pPr marL="717550" marR="0" indent="-176213" algn="l" defTabSz="900000" rtl="0" eaLnBrk="1" fontAlgn="auto" latinLnBrk="0" hangingPunct="1">
        <a:lnSpc>
          <a:spcPts val="3000"/>
        </a:lnSpc>
        <a:spcBef>
          <a:spcPts val="0"/>
        </a:spcBef>
        <a:spcAft>
          <a:spcPts val="0"/>
        </a:spcAft>
        <a:buClr>
          <a:srgbClr val="E0112B"/>
        </a:buClr>
        <a:buSzPct val="130000"/>
        <a:buFont typeface="Wingdings" pitchFamily="2" charset="2"/>
        <a:buChar char="§"/>
        <a:tabLst>
          <a:tab pos="3995738" algn="l"/>
        </a:tabLst>
        <a:defRPr sz="1700" kern="1200">
          <a:solidFill>
            <a:schemeClr val="tx1"/>
          </a:solidFill>
          <a:latin typeface="Roboto" pitchFamily="2" charset="0"/>
          <a:ea typeface="Roboto"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7491">
          <p15:clr>
            <a:srgbClr val="F26B43"/>
          </p15:clr>
        </p15:guide>
        <p15:guide id="7" pos="7038">
          <p15:clr>
            <a:srgbClr val="F26B43"/>
          </p15:clr>
        </p15:guide>
        <p15:guide id="8" orient="horz" pos="4088">
          <p15:clr>
            <a:srgbClr val="F26B43"/>
          </p15:clr>
        </p15:guide>
        <p15:guide id="10" orient="horz" pos="3974">
          <p15:clr>
            <a:srgbClr val="F26B43"/>
          </p15:clr>
        </p15:guide>
        <p15:guide id="12" orient="horz" pos="187">
          <p15:clr>
            <a:srgbClr val="F26B43"/>
          </p15:clr>
        </p15:guide>
        <p15:guide id="13" pos="189">
          <p15:clr>
            <a:srgbClr val="F26B43"/>
          </p15:clr>
        </p15:guide>
        <p15:guide id="14" pos="642">
          <p15:clr>
            <a:srgbClr val="F26B43"/>
          </p15:clr>
        </p15:guide>
        <p15:guide id="15" orient="horz" pos="107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7F3D52-748D-48D9-9F6A-65B6E68750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3C120-EB8B-4EF6-98BD-BDF136E45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FC066-5187-49F5-8349-F0837543DB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1FE868-2011-4208-AE69-8FDDE1D3AC42}" type="datetimeFigureOut">
              <a:rPr lang="en-US" smtClean="0"/>
              <a:t>9/14/2021</a:t>
            </a:fld>
            <a:endParaRPr lang="en-US"/>
          </a:p>
        </p:txBody>
      </p:sp>
      <p:sp>
        <p:nvSpPr>
          <p:cNvPr id="5" name="Footer Placeholder 4">
            <a:extLst>
              <a:ext uri="{FF2B5EF4-FFF2-40B4-BE49-F238E27FC236}">
                <a16:creationId xmlns:a16="http://schemas.microsoft.com/office/drawing/2014/main" id="{FB64A2AD-4203-4B6F-A5F3-200685ADD4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BD766D-AD25-4511-8317-5705054507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B45A2-766F-495B-86CD-D90837816067}" type="slidenum">
              <a:rPr lang="en-US" smtClean="0"/>
              <a:t>‹#›</a:t>
            </a:fld>
            <a:endParaRPr lang="en-US"/>
          </a:p>
        </p:txBody>
      </p:sp>
    </p:spTree>
    <p:extLst>
      <p:ext uri="{BB962C8B-B14F-4D97-AF65-F5344CB8AC3E}">
        <p14:creationId xmlns:p14="http://schemas.microsoft.com/office/powerpoint/2010/main" val="369989013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5565E7F-C7A6-D149-870C-47E6BA433777}"/>
              </a:ext>
            </a:extLst>
          </p:cNvPr>
          <p:cNvSpPr>
            <a:spLocks noGrp="1"/>
          </p:cNvSpPr>
          <p:nvPr>
            <p:ph type="ctrTitle"/>
          </p:nvPr>
        </p:nvSpPr>
        <p:spPr>
          <a:xfrm>
            <a:off x="1019177" y="1046840"/>
            <a:ext cx="10153650" cy="2295525"/>
          </a:xfrm>
        </p:spPr>
        <p:txBody>
          <a:bodyPr>
            <a:normAutofit/>
          </a:bodyPr>
          <a:lstStyle/>
          <a:p>
            <a:r>
              <a:rPr lang="en-US" dirty="0"/>
              <a:t>Gender as a Multi-level Constraint on Fathers’ Leave Uptake in Slovakia</a:t>
            </a:r>
          </a:p>
        </p:txBody>
      </p:sp>
      <p:sp>
        <p:nvSpPr>
          <p:cNvPr id="10" name="Text Placeholder 9">
            <a:extLst>
              <a:ext uri="{FF2B5EF4-FFF2-40B4-BE49-F238E27FC236}">
                <a16:creationId xmlns:a16="http://schemas.microsoft.com/office/drawing/2014/main" id="{7B9087AC-3B6C-7340-9C1D-41EB93C6D8CD}"/>
              </a:ext>
            </a:extLst>
          </p:cNvPr>
          <p:cNvSpPr>
            <a:spLocks noGrp="1"/>
          </p:cNvSpPr>
          <p:nvPr>
            <p:ph type="body" sz="quarter" idx="10"/>
          </p:nvPr>
        </p:nvSpPr>
        <p:spPr>
          <a:xfrm>
            <a:off x="1019177" y="3685297"/>
            <a:ext cx="10153649" cy="973463"/>
          </a:xfrm>
        </p:spPr>
        <p:txBody>
          <a:bodyPr/>
          <a:lstStyle/>
          <a:p>
            <a:r>
              <a:rPr lang="en-US" sz="1800" b="1" cap="none" dirty="0">
                <a:solidFill>
                  <a:schemeClr val="tx1"/>
                </a:solidFill>
              </a:rPr>
              <a:t>Zuzana Dan</a:t>
            </a:r>
            <a:r>
              <a:rPr lang="sk-SK" sz="1800" b="1" cap="none" dirty="0" err="1">
                <a:solidFill>
                  <a:schemeClr val="tx1"/>
                </a:solidFill>
              </a:rPr>
              <a:t>číková</a:t>
            </a:r>
            <a:r>
              <a:rPr lang="en-US" sz="1800" b="1" cap="none" dirty="0">
                <a:solidFill>
                  <a:schemeClr val="tx1"/>
                </a:solidFill>
              </a:rPr>
              <a:t>, LSE Department of Gender Studies</a:t>
            </a:r>
            <a:endParaRPr lang="en-US" sz="1800" b="0" cap="none" dirty="0">
              <a:solidFill>
                <a:schemeClr val="tx1"/>
              </a:solidFill>
            </a:endParaRPr>
          </a:p>
          <a:p>
            <a:endParaRPr lang="en-US" dirty="0">
              <a:latin typeface="Arial" panose="020B0604020202020204" pitchFamily="34" charset="0"/>
              <a:cs typeface="Arial" panose="020B0604020202020204" pitchFamily="34" charset="0"/>
            </a:endParaRPr>
          </a:p>
        </p:txBody>
      </p:sp>
      <p:sp>
        <p:nvSpPr>
          <p:cNvPr id="12" name="Text Placeholder 11">
            <a:extLst>
              <a:ext uri="{FF2B5EF4-FFF2-40B4-BE49-F238E27FC236}">
                <a16:creationId xmlns:a16="http://schemas.microsoft.com/office/drawing/2014/main" id="{57F77641-D850-0F46-B6DA-1AC10F44E051}"/>
              </a:ext>
            </a:extLst>
          </p:cNvPr>
          <p:cNvSpPr>
            <a:spLocks noGrp="1"/>
          </p:cNvSpPr>
          <p:nvPr>
            <p:ph type="body" sz="quarter" idx="17"/>
          </p:nvPr>
        </p:nvSpPr>
        <p:spPr/>
        <p:txBody>
          <a:bodyPr/>
          <a:lstStyle/>
          <a:p>
            <a:r>
              <a:rPr lang="en-US" dirty="0"/>
              <a:t>lse.ac.uk/Gender</a:t>
            </a:r>
          </a:p>
        </p:txBody>
      </p:sp>
      <p:sp>
        <p:nvSpPr>
          <p:cNvPr id="11" name="Text Placeholder 10">
            <a:extLst>
              <a:ext uri="{FF2B5EF4-FFF2-40B4-BE49-F238E27FC236}">
                <a16:creationId xmlns:a16="http://schemas.microsoft.com/office/drawing/2014/main" id="{1FCE5020-B646-4C49-B97F-880F7AB6D5EF}"/>
              </a:ext>
            </a:extLst>
          </p:cNvPr>
          <p:cNvSpPr>
            <a:spLocks noGrp="1"/>
          </p:cNvSpPr>
          <p:nvPr>
            <p:ph type="body" sz="quarter" idx="15"/>
          </p:nvPr>
        </p:nvSpPr>
        <p:spPr>
          <a:xfrm>
            <a:off x="6096000" y="6172596"/>
            <a:ext cx="5613783" cy="440057"/>
          </a:xfrm>
        </p:spPr>
        <p:txBody>
          <a:bodyPr/>
          <a:lstStyle/>
          <a:p>
            <a:r>
              <a:rPr lang="en-US" dirty="0"/>
              <a:t>Department of Gender Studies</a:t>
            </a:r>
          </a:p>
        </p:txBody>
      </p:sp>
      <p:sp>
        <p:nvSpPr>
          <p:cNvPr id="13" name="Text Placeholder 12">
            <a:extLst>
              <a:ext uri="{FF2B5EF4-FFF2-40B4-BE49-F238E27FC236}">
                <a16:creationId xmlns:a16="http://schemas.microsoft.com/office/drawing/2014/main" id="{A3F4E778-7330-9344-865A-1374715A6297}"/>
              </a:ext>
            </a:extLst>
          </p:cNvPr>
          <p:cNvSpPr>
            <a:spLocks noGrp="1"/>
          </p:cNvSpPr>
          <p:nvPr>
            <p:ph type="body" sz="quarter" idx="20"/>
          </p:nvPr>
        </p:nvSpPr>
        <p:spPr>
          <a:xfrm>
            <a:off x="307361" y="6149454"/>
            <a:ext cx="3236259" cy="243170"/>
          </a:xfrm>
        </p:spPr>
        <p:txBody>
          <a:bodyPr/>
          <a:lstStyle/>
          <a:p>
            <a:r>
              <a:rPr lang="en-US" dirty="0"/>
              <a:t>@LSEGenderTweet/ @ZDancik</a:t>
            </a:r>
          </a:p>
        </p:txBody>
      </p:sp>
    </p:spTree>
    <p:extLst>
      <p:ext uri="{BB962C8B-B14F-4D97-AF65-F5344CB8AC3E}">
        <p14:creationId xmlns:p14="http://schemas.microsoft.com/office/powerpoint/2010/main" val="1098517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AABAD5-A12C-614F-B581-AF5CB4F5A2E7}"/>
              </a:ext>
            </a:extLst>
          </p:cNvPr>
          <p:cNvSpPr>
            <a:spLocks noGrp="1"/>
          </p:cNvSpPr>
          <p:nvPr>
            <p:ph type="body" sz="quarter" idx="10"/>
          </p:nvPr>
        </p:nvSpPr>
        <p:spPr>
          <a:xfrm>
            <a:off x="1019174" y="1700213"/>
            <a:ext cx="10689431" cy="4448038"/>
          </a:xfrm>
        </p:spPr>
        <p:txBody>
          <a:bodyPr/>
          <a:lstStyle/>
          <a:p>
            <a:pPr lvl="0"/>
            <a:r>
              <a:rPr lang="en-US" sz="2200" dirty="0"/>
              <a:t>Conclusion &amp; implications</a:t>
            </a:r>
          </a:p>
          <a:p>
            <a:pPr lvl="0"/>
            <a:endParaRPr lang="en-US" dirty="0"/>
          </a:p>
          <a:p>
            <a:pPr lvl="2"/>
            <a:r>
              <a:rPr lang="en-US" sz="2000" dirty="0">
                <a:solidFill>
                  <a:srgbClr val="000000"/>
                </a:solidFill>
              </a:rPr>
              <a:t>Gender moderates the effects of policy by acting on the individual, interactional and institutional level</a:t>
            </a:r>
          </a:p>
          <a:p>
            <a:pPr lvl="2" indent="0">
              <a:buNone/>
            </a:pPr>
            <a:endParaRPr lang="en-US" sz="2000" dirty="0">
              <a:solidFill>
                <a:srgbClr val="000000"/>
              </a:solidFill>
            </a:endParaRPr>
          </a:p>
          <a:p>
            <a:pPr lvl="2"/>
            <a:r>
              <a:rPr lang="en-US" sz="2000" dirty="0">
                <a:solidFill>
                  <a:srgbClr val="000000"/>
                </a:solidFill>
                <a:sym typeface="Wingdings" panose="05000000000000000000" pitchFamily="2" charset="2"/>
              </a:rPr>
              <a:t> Effectiveness of policy cannot be properly understood &amp; effective policy cannot be designed without paying close attention to gendered context</a:t>
            </a:r>
            <a:endParaRPr lang="en-US" sz="2000" dirty="0">
              <a:solidFill>
                <a:srgbClr val="000000"/>
              </a:solidFill>
            </a:endParaRPr>
          </a:p>
          <a:p>
            <a:pPr lvl="2" indent="0">
              <a:buNone/>
            </a:pPr>
            <a:endParaRPr lang="en-US" dirty="0"/>
          </a:p>
        </p:txBody>
      </p:sp>
      <p:sp>
        <p:nvSpPr>
          <p:cNvPr id="9" name="Text Placeholder 8">
            <a:extLst>
              <a:ext uri="{FF2B5EF4-FFF2-40B4-BE49-F238E27FC236}">
                <a16:creationId xmlns:a16="http://schemas.microsoft.com/office/drawing/2014/main" id="{42120620-8604-624B-ABAF-AEF9E6409192}"/>
              </a:ext>
            </a:extLst>
          </p:cNvPr>
          <p:cNvSpPr>
            <a:spLocks noGrp="1"/>
          </p:cNvSpPr>
          <p:nvPr>
            <p:ph type="body" sz="quarter" idx="18"/>
          </p:nvPr>
        </p:nvSpPr>
        <p:spPr>
          <a:xfrm>
            <a:off x="304800" y="6171945"/>
            <a:ext cx="3236259" cy="243170"/>
          </a:xfrm>
        </p:spPr>
        <p:txBody>
          <a:bodyPr/>
          <a:lstStyle/>
          <a:p>
            <a:r>
              <a:rPr lang="en-US" dirty="0"/>
              <a:t>@LSEGenderTweet/ @ZDancik</a:t>
            </a:r>
          </a:p>
          <a:p>
            <a:endParaRPr lang="en-US" dirty="0"/>
          </a:p>
        </p:txBody>
      </p:sp>
      <p:sp>
        <p:nvSpPr>
          <p:cNvPr id="8" name="Text Placeholder 7">
            <a:extLst>
              <a:ext uri="{FF2B5EF4-FFF2-40B4-BE49-F238E27FC236}">
                <a16:creationId xmlns:a16="http://schemas.microsoft.com/office/drawing/2014/main" id="{C8220939-A9BD-0645-8C01-98A69C382332}"/>
              </a:ext>
            </a:extLst>
          </p:cNvPr>
          <p:cNvSpPr>
            <a:spLocks noGrp="1"/>
          </p:cNvSpPr>
          <p:nvPr>
            <p:ph type="body" sz="quarter" idx="15"/>
          </p:nvPr>
        </p:nvSpPr>
        <p:spPr/>
        <p:txBody>
          <a:bodyPr/>
          <a:lstStyle/>
          <a:p>
            <a:r>
              <a:rPr lang="en-US" dirty="0"/>
              <a:t>Department of Gender Studies</a:t>
            </a:r>
          </a:p>
        </p:txBody>
      </p:sp>
      <p:sp>
        <p:nvSpPr>
          <p:cNvPr id="10" name="Title 6">
            <a:extLst>
              <a:ext uri="{FF2B5EF4-FFF2-40B4-BE49-F238E27FC236}">
                <a16:creationId xmlns:a16="http://schemas.microsoft.com/office/drawing/2014/main" id="{FBF0F250-D589-4DD7-A2BC-2B2EC58FE197}"/>
              </a:ext>
            </a:extLst>
          </p:cNvPr>
          <p:cNvSpPr>
            <a:spLocks noGrp="1"/>
          </p:cNvSpPr>
          <p:nvPr>
            <p:ph type="title"/>
          </p:nvPr>
        </p:nvSpPr>
        <p:spPr>
          <a:xfrm>
            <a:off x="2755901" y="296862"/>
            <a:ext cx="8952706" cy="611187"/>
          </a:xfrm>
        </p:spPr>
        <p:txBody>
          <a:bodyPr/>
          <a:lstStyle/>
          <a:p>
            <a:r>
              <a:rPr lang="en-US" sz="1500" dirty="0"/>
              <a:t>Gender as a Multi-level Constraint on Fathers’ Leave Uptake in Slovakia</a:t>
            </a:r>
          </a:p>
        </p:txBody>
      </p:sp>
    </p:spTree>
    <p:extLst>
      <p:ext uri="{BB962C8B-B14F-4D97-AF65-F5344CB8AC3E}">
        <p14:creationId xmlns:p14="http://schemas.microsoft.com/office/powerpoint/2010/main" val="2825595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09CF2E-AB9E-47F7-9162-1AED3E1FC374}"/>
              </a:ext>
            </a:extLst>
          </p:cNvPr>
          <p:cNvSpPr>
            <a:spLocks noGrp="1"/>
          </p:cNvSpPr>
          <p:nvPr>
            <p:ph type="body" sz="quarter" idx="10"/>
          </p:nvPr>
        </p:nvSpPr>
        <p:spPr/>
        <p:txBody>
          <a:bodyPr>
            <a:normAutofit/>
          </a:bodyPr>
          <a:lstStyle/>
          <a:p>
            <a:pPr algn="ctr"/>
            <a:r>
              <a:rPr lang="en-US" sz="2200" dirty="0"/>
              <a:t>THANK YOU!</a:t>
            </a:r>
          </a:p>
          <a:p>
            <a:pPr algn="ctr"/>
            <a:endParaRPr lang="en-US" dirty="0"/>
          </a:p>
          <a:p>
            <a:pPr lvl="1"/>
            <a:r>
              <a:rPr lang="en-US" sz="2000" dirty="0"/>
              <a:t>For your attention</a:t>
            </a:r>
          </a:p>
          <a:p>
            <a:pPr marL="7937" lvl="1" indent="0">
              <a:buNone/>
            </a:pPr>
            <a:endParaRPr lang="en-US" sz="2000" b="1" dirty="0">
              <a:solidFill>
                <a:srgbClr val="E0112B"/>
              </a:solidFill>
            </a:endParaRPr>
          </a:p>
          <a:p>
            <a:pPr lvl="1"/>
            <a:r>
              <a:rPr lang="en-US" sz="2000" dirty="0"/>
              <a:t>To my supervisors Dr </a:t>
            </a:r>
            <a:r>
              <a:rPr lang="en-US" sz="2000" dirty="0" err="1"/>
              <a:t>Ania</a:t>
            </a:r>
            <a:r>
              <a:rPr lang="en-US" sz="2000" dirty="0"/>
              <a:t> </a:t>
            </a:r>
            <a:r>
              <a:rPr lang="en-US" sz="2000" dirty="0" err="1"/>
              <a:t>Plomien</a:t>
            </a:r>
            <a:r>
              <a:rPr lang="en-US" sz="2000" dirty="0"/>
              <a:t> &amp; Prof Wendy Sigle</a:t>
            </a:r>
          </a:p>
          <a:p>
            <a:pPr marL="7937" lvl="1" indent="0">
              <a:buNone/>
            </a:pPr>
            <a:endParaRPr lang="en-US" sz="2000" dirty="0"/>
          </a:p>
          <a:p>
            <a:pPr lvl="1"/>
            <a:r>
              <a:rPr lang="en-US" sz="2000" b="0" dirty="0">
                <a:solidFill>
                  <a:schemeClr val="tx1"/>
                </a:solidFill>
              </a:rPr>
              <a:t>To the Economic and Social Research Council funding my PhD research [grant # ES/P000622/1]</a:t>
            </a:r>
          </a:p>
        </p:txBody>
      </p:sp>
      <p:sp>
        <p:nvSpPr>
          <p:cNvPr id="4" name="Text Placeholder 3">
            <a:extLst>
              <a:ext uri="{FF2B5EF4-FFF2-40B4-BE49-F238E27FC236}">
                <a16:creationId xmlns:a16="http://schemas.microsoft.com/office/drawing/2014/main" id="{28F53C44-DB77-4A56-AF67-0DECDB84A585}"/>
              </a:ext>
            </a:extLst>
          </p:cNvPr>
          <p:cNvSpPr>
            <a:spLocks noGrp="1"/>
          </p:cNvSpPr>
          <p:nvPr>
            <p:ph type="body" sz="quarter" idx="18"/>
          </p:nvPr>
        </p:nvSpPr>
        <p:spPr/>
        <p:txBody>
          <a:bodyPr/>
          <a:lstStyle/>
          <a:p>
            <a:r>
              <a:rPr lang="en-US" dirty="0"/>
              <a:t>@LSEGenderTweet/ @ZDancik</a:t>
            </a:r>
          </a:p>
        </p:txBody>
      </p:sp>
      <p:sp>
        <p:nvSpPr>
          <p:cNvPr id="5" name="Text Placeholder 4">
            <a:extLst>
              <a:ext uri="{FF2B5EF4-FFF2-40B4-BE49-F238E27FC236}">
                <a16:creationId xmlns:a16="http://schemas.microsoft.com/office/drawing/2014/main" id="{4929E83C-5711-4369-9701-86024DBC33DD}"/>
              </a:ext>
            </a:extLst>
          </p:cNvPr>
          <p:cNvSpPr>
            <a:spLocks noGrp="1"/>
          </p:cNvSpPr>
          <p:nvPr>
            <p:ph type="body" sz="quarter" idx="15"/>
          </p:nvPr>
        </p:nvSpPr>
        <p:spPr/>
        <p:txBody>
          <a:bodyPr/>
          <a:lstStyle/>
          <a:p>
            <a:r>
              <a:rPr lang="en-US" dirty="0"/>
              <a:t>Department of Gender Studies</a:t>
            </a:r>
          </a:p>
        </p:txBody>
      </p:sp>
      <p:sp>
        <p:nvSpPr>
          <p:cNvPr id="8" name="Title 6">
            <a:extLst>
              <a:ext uri="{FF2B5EF4-FFF2-40B4-BE49-F238E27FC236}">
                <a16:creationId xmlns:a16="http://schemas.microsoft.com/office/drawing/2014/main" id="{A5326362-84EB-45F4-AA90-DAB32E7769C8}"/>
              </a:ext>
            </a:extLst>
          </p:cNvPr>
          <p:cNvSpPr>
            <a:spLocks noGrp="1"/>
          </p:cNvSpPr>
          <p:nvPr>
            <p:ph type="title"/>
          </p:nvPr>
        </p:nvSpPr>
        <p:spPr>
          <a:xfrm>
            <a:off x="2755901" y="296862"/>
            <a:ext cx="8952706" cy="611187"/>
          </a:xfrm>
        </p:spPr>
        <p:txBody>
          <a:bodyPr/>
          <a:lstStyle/>
          <a:p>
            <a:r>
              <a:rPr lang="en-US" sz="1500" dirty="0"/>
              <a:t>To Leave or Not to Leave: Gender as a Multi-level Constraint on Fathers’ Leave Uptake in Slovakia</a:t>
            </a:r>
          </a:p>
        </p:txBody>
      </p:sp>
    </p:spTree>
    <p:extLst>
      <p:ext uri="{BB962C8B-B14F-4D97-AF65-F5344CB8AC3E}">
        <p14:creationId xmlns:p14="http://schemas.microsoft.com/office/powerpoint/2010/main" val="2844577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E1CE0-6AA2-4280-A5D8-064EA3827DC0}"/>
              </a:ext>
            </a:extLst>
          </p:cNvPr>
          <p:cNvSpPr>
            <a:spLocks noGrp="1"/>
          </p:cNvSpPr>
          <p:nvPr>
            <p:ph type="title"/>
          </p:nvPr>
        </p:nvSpPr>
        <p:spPr>
          <a:xfrm>
            <a:off x="2756452" y="296862"/>
            <a:ext cx="8952155" cy="611187"/>
          </a:xfrm>
        </p:spPr>
        <p:txBody>
          <a:bodyPr/>
          <a:lstStyle/>
          <a:p>
            <a:r>
              <a:rPr lang="en-US" sz="1500" dirty="0"/>
              <a:t>Gender as a Multi-level Constraint on Fathers’ Leave Uptake in Slovakia</a:t>
            </a:r>
          </a:p>
        </p:txBody>
      </p:sp>
      <p:sp>
        <p:nvSpPr>
          <p:cNvPr id="3" name="Text Placeholder 2">
            <a:extLst>
              <a:ext uri="{FF2B5EF4-FFF2-40B4-BE49-F238E27FC236}">
                <a16:creationId xmlns:a16="http://schemas.microsoft.com/office/drawing/2014/main" id="{8AE3061F-6547-4115-A480-B10F97B42B80}"/>
              </a:ext>
            </a:extLst>
          </p:cNvPr>
          <p:cNvSpPr>
            <a:spLocks noGrp="1"/>
          </p:cNvSpPr>
          <p:nvPr>
            <p:ph type="body" sz="quarter" idx="10"/>
          </p:nvPr>
        </p:nvSpPr>
        <p:spPr/>
        <p:txBody>
          <a:bodyPr>
            <a:normAutofit/>
          </a:bodyPr>
          <a:lstStyle/>
          <a:p>
            <a:pPr lvl="0"/>
            <a:r>
              <a:rPr lang="en-US" sz="2400" dirty="0"/>
              <a:t>Much research interested in fathers’ leave-taking</a:t>
            </a:r>
          </a:p>
          <a:p>
            <a:pPr lvl="0"/>
            <a:endParaRPr lang="en-US" dirty="0"/>
          </a:p>
          <a:p>
            <a:pPr lvl="1"/>
            <a:r>
              <a:rPr lang="en-US" dirty="0"/>
              <a:t>Leave policies proposed as solution to gendered inequalities in the labor market &amp; sharing of unpaid work by mothers &amp; fathers</a:t>
            </a:r>
          </a:p>
          <a:p>
            <a:pPr lvl="2"/>
            <a:r>
              <a:rPr lang="en-US" sz="2200" dirty="0"/>
              <a:t>Uptake varies within and across contexts</a:t>
            </a:r>
          </a:p>
          <a:p>
            <a:pPr lvl="2"/>
            <a:r>
              <a:rPr lang="en-US" sz="2200" dirty="0"/>
              <a:t>Ongoing debates about underlying factors</a:t>
            </a:r>
          </a:p>
          <a:p>
            <a:pPr marL="7937" lvl="1" indent="0">
              <a:buNone/>
            </a:pPr>
            <a:endParaRPr lang="en-US" dirty="0"/>
          </a:p>
          <a:p>
            <a:pPr lvl="2" indent="0">
              <a:buNone/>
            </a:pPr>
            <a:endParaRPr lang="en-US" dirty="0">
              <a:highlight>
                <a:srgbClr val="FFFF00"/>
              </a:highlight>
            </a:endParaRPr>
          </a:p>
          <a:p>
            <a:pPr lvl="1"/>
            <a:r>
              <a:rPr lang="en-US" b="1" dirty="0"/>
              <a:t>What role does gender play in shaping fathers’ uptake and use of leave? </a:t>
            </a:r>
            <a:endParaRPr lang="en-US" dirty="0"/>
          </a:p>
        </p:txBody>
      </p:sp>
      <p:sp>
        <p:nvSpPr>
          <p:cNvPr id="4" name="Text Placeholder 3">
            <a:extLst>
              <a:ext uri="{FF2B5EF4-FFF2-40B4-BE49-F238E27FC236}">
                <a16:creationId xmlns:a16="http://schemas.microsoft.com/office/drawing/2014/main" id="{DC9B6ECA-43B7-4684-B304-AC946A78B6CE}"/>
              </a:ext>
            </a:extLst>
          </p:cNvPr>
          <p:cNvSpPr>
            <a:spLocks noGrp="1"/>
          </p:cNvSpPr>
          <p:nvPr>
            <p:ph type="body" sz="quarter" idx="18"/>
          </p:nvPr>
        </p:nvSpPr>
        <p:spPr/>
        <p:txBody>
          <a:bodyPr/>
          <a:lstStyle/>
          <a:p>
            <a:r>
              <a:rPr lang="en-US" dirty="0"/>
              <a:t>@LSEGenderTweet/ @ZDancik</a:t>
            </a:r>
          </a:p>
          <a:p>
            <a:endParaRPr lang="en-US" dirty="0"/>
          </a:p>
        </p:txBody>
      </p:sp>
      <p:sp>
        <p:nvSpPr>
          <p:cNvPr id="5" name="Text Placeholder 4">
            <a:extLst>
              <a:ext uri="{FF2B5EF4-FFF2-40B4-BE49-F238E27FC236}">
                <a16:creationId xmlns:a16="http://schemas.microsoft.com/office/drawing/2014/main" id="{A8F7B214-C218-49D0-8409-B30D39C4F25E}"/>
              </a:ext>
            </a:extLst>
          </p:cNvPr>
          <p:cNvSpPr>
            <a:spLocks noGrp="1"/>
          </p:cNvSpPr>
          <p:nvPr>
            <p:ph type="body" sz="quarter" idx="15"/>
          </p:nvPr>
        </p:nvSpPr>
        <p:spPr/>
        <p:txBody>
          <a:bodyPr/>
          <a:lstStyle/>
          <a:p>
            <a:r>
              <a:rPr lang="en-US" dirty="0"/>
              <a:t>Department of Gender Studies</a:t>
            </a:r>
          </a:p>
        </p:txBody>
      </p:sp>
    </p:spTree>
    <p:extLst>
      <p:ext uri="{BB962C8B-B14F-4D97-AF65-F5344CB8AC3E}">
        <p14:creationId xmlns:p14="http://schemas.microsoft.com/office/powerpoint/2010/main" val="2339847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AABAD5-A12C-614F-B581-AF5CB4F5A2E7}"/>
              </a:ext>
            </a:extLst>
          </p:cNvPr>
          <p:cNvSpPr>
            <a:spLocks noGrp="1"/>
          </p:cNvSpPr>
          <p:nvPr>
            <p:ph type="body" sz="quarter" idx="10"/>
          </p:nvPr>
        </p:nvSpPr>
        <p:spPr>
          <a:xfrm>
            <a:off x="1019174" y="1700213"/>
            <a:ext cx="10689431" cy="4448038"/>
          </a:xfrm>
        </p:spPr>
        <p:txBody>
          <a:bodyPr>
            <a:normAutofit fontScale="92500" lnSpcReduction="10000"/>
          </a:bodyPr>
          <a:lstStyle/>
          <a:p>
            <a:pPr lvl="0"/>
            <a:r>
              <a:rPr lang="en-US" dirty="0"/>
              <a:t>Theoretical considerations: </a:t>
            </a:r>
            <a:r>
              <a:rPr lang="sk-SK" dirty="0"/>
              <a:t>A c</a:t>
            </a:r>
            <a:r>
              <a:rPr lang="en-US" dirty="0" err="1"/>
              <a:t>ase</a:t>
            </a:r>
            <a:r>
              <a:rPr lang="en-US" dirty="0"/>
              <a:t> for conceptualizing gender as a social structure</a:t>
            </a:r>
          </a:p>
          <a:p>
            <a:pPr lvl="0"/>
            <a:endParaRPr lang="en-US" sz="1800" b="0" dirty="0">
              <a:solidFill>
                <a:schemeClr val="tx1"/>
              </a:solidFill>
            </a:endParaRPr>
          </a:p>
          <a:p>
            <a:pPr lvl="1"/>
            <a:r>
              <a:rPr lang="en-US" sz="1900" dirty="0"/>
              <a:t>Typically used theoretical approaches agree leave uptake likely to be shaped</a:t>
            </a:r>
            <a:r>
              <a:rPr lang="en-US" sz="1900" b="1" dirty="0"/>
              <a:t> </a:t>
            </a:r>
            <a:r>
              <a:rPr lang="en-US" sz="1900" dirty="0"/>
              <a:t>by gender – most often conceptualized as an </a:t>
            </a:r>
            <a:r>
              <a:rPr lang="en-US" sz="1900" b="1" dirty="0"/>
              <a:t>individual property</a:t>
            </a:r>
            <a:r>
              <a:rPr lang="en-US" sz="1900" dirty="0"/>
              <a:t> (e.g., </a:t>
            </a:r>
            <a:r>
              <a:rPr lang="en-US" sz="1900" b="1" dirty="0"/>
              <a:t>gender-role attitudes</a:t>
            </a:r>
            <a:r>
              <a:rPr lang="en-US" sz="1900" dirty="0"/>
              <a:t>) </a:t>
            </a:r>
            <a:r>
              <a:rPr lang="en-US" sz="1900" b="1" dirty="0">
                <a:sym typeface="Wingdings" panose="05000000000000000000" pitchFamily="2" charset="2"/>
              </a:rPr>
              <a:t> </a:t>
            </a:r>
            <a:r>
              <a:rPr lang="en-US" sz="1900" dirty="0">
                <a:sym typeface="Wingdings" panose="05000000000000000000" pitchFamily="2" charset="2"/>
              </a:rPr>
              <a:t>risking underestimating the potency of gender in shaping behavior</a:t>
            </a:r>
          </a:p>
          <a:p>
            <a:pPr lvl="2" indent="0">
              <a:buNone/>
            </a:pPr>
            <a:endParaRPr lang="en-US" sz="1800" dirty="0"/>
          </a:p>
          <a:p>
            <a:pPr lvl="1"/>
            <a:r>
              <a:rPr lang="en-US" sz="1900" dirty="0" err="1"/>
              <a:t>Risman</a:t>
            </a:r>
            <a:r>
              <a:rPr lang="en-US" sz="1900" dirty="0"/>
              <a:t> (1998) conceptualizes </a:t>
            </a:r>
            <a:r>
              <a:rPr lang="en-US" sz="1900" b="1" dirty="0"/>
              <a:t>gender as a structure </a:t>
            </a:r>
            <a:r>
              <a:rPr lang="en-US" sz="1900" dirty="0"/>
              <a:t>– which shapes parents’ decision-making on multiple levels (through gendered identities, interaction and institutions) – variously (mis)aligned</a:t>
            </a:r>
          </a:p>
          <a:p>
            <a:pPr lvl="2">
              <a:buFont typeface="Wingdings" panose="05000000000000000000" pitchFamily="2" charset="2"/>
              <a:buChar char="à"/>
            </a:pPr>
            <a:r>
              <a:rPr lang="en-US" sz="1900" dirty="0">
                <a:sym typeface="Wingdings" panose="05000000000000000000" pitchFamily="2" charset="2"/>
              </a:rPr>
              <a:t>drawing attention to importance of gendered context </a:t>
            </a:r>
          </a:p>
          <a:p>
            <a:pPr lvl="2">
              <a:buFont typeface="Wingdings" panose="05000000000000000000" pitchFamily="2" charset="2"/>
              <a:buChar char="à"/>
            </a:pPr>
            <a:r>
              <a:rPr lang="en-US" sz="1900" dirty="0">
                <a:sym typeface="Wingdings" panose="05000000000000000000" pitchFamily="2" charset="2"/>
              </a:rPr>
              <a:t> leave uptake and use by fathers will depend on individual identities &amp; wishes, gendered institutions (norms, policies) and interaction (cognitive patterns, interaction, workplace expectations)</a:t>
            </a:r>
            <a:endParaRPr lang="en-US" sz="1900" dirty="0">
              <a:latin typeface="Arial Narrow" panose="020B0606020202030204" pitchFamily="34" charset="0"/>
              <a:sym typeface="Wingdings" panose="05000000000000000000" pitchFamily="2" charset="2"/>
            </a:endParaRPr>
          </a:p>
          <a:p>
            <a:pPr lvl="1"/>
            <a:endParaRPr lang="en-US" sz="1800" dirty="0">
              <a:latin typeface="Arial Narrow" panose="020B0606020202030204" pitchFamily="34" charset="0"/>
              <a:sym typeface="Wingdings" panose="05000000000000000000" pitchFamily="2" charset="2"/>
            </a:endParaRPr>
          </a:p>
          <a:p>
            <a:pPr lvl="1"/>
            <a:endParaRPr lang="en-US" dirty="0"/>
          </a:p>
        </p:txBody>
      </p:sp>
      <p:sp>
        <p:nvSpPr>
          <p:cNvPr id="9" name="Text Placeholder 8">
            <a:extLst>
              <a:ext uri="{FF2B5EF4-FFF2-40B4-BE49-F238E27FC236}">
                <a16:creationId xmlns:a16="http://schemas.microsoft.com/office/drawing/2014/main" id="{42120620-8604-624B-ABAF-AEF9E6409192}"/>
              </a:ext>
            </a:extLst>
          </p:cNvPr>
          <p:cNvSpPr>
            <a:spLocks noGrp="1"/>
          </p:cNvSpPr>
          <p:nvPr>
            <p:ph type="body" sz="quarter" idx="18"/>
          </p:nvPr>
        </p:nvSpPr>
        <p:spPr>
          <a:xfrm>
            <a:off x="304800" y="6171945"/>
            <a:ext cx="3236259" cy="243170"/>
          </a:xfrm>
        </p:spPr>
        <p:txBody>
          <a:bodyPr/>
          <a:lstStyle/>
          <a:p>
            <a:r>
              <a:rPr lang="en-US" dirty="0"/>
              <a:t>@LSEGenderTweet/ @ZDancik</a:t>
            </a:r>
          </a:p>
          <a:p>
            <a:endParaRPr lang="en-US" dirty="0"/>
          </a:p>
        </p:txBody>
      </p:sp>
      <p:sp>
        <p:nvSpPr>
          <p:cNvPr id="8" name="Text Placeholder 7">
            <a:extLst>
              <a:ext uri="{FF2B5EF4-FFF2-40B4-BE49-F238E27FC236}">
                <a16:creationId xmlns:a16="http://schemas.microsoft.com/office/drawing/2014/main" id="{C8220939-A9BD-0645-8C01-98A69C382332}"/>
              </a:ext>
            </a:extLst>
          </p:cNvPr>
          <p:cNvSpPr>
            <a:spLocks noGrp="1"/>
          </p:cNvSpPr>
          <p:nvPr>
            <p:ph type="body" sz="quarter" idx="15"/>
          </p:nvPr>
        </p:nvSpPr>
        <p:spPr/>
        <p:txBody>
          <a:bodyPr/>
          <a:lstStyle/>
          <a:p>
            <a:r>
              <a:rPr lang="en-US" dirty="0"/>
              <a:t>Department of Gender Studies</a:t>
            </a:r>
          </a:p>
        </p:txBody>
      </p:sp>
      <p:sp>
        <p:nvSpPr>
          <p:cNvPr id="10" name="Title 6">
            <a:extLst>
              <a:ext uri="{FF2B5EF4-FFF2-40B4-BE49-F238E27FC236}">
                <a16:creationId xmlns:a16="http://schemas.microsoft.com/office/drawing/2014/main" id="{B774FFEA-F6B7-489B-A7F4-0285D3067469}"/>
              </a:ext>
            </a:extLst>
          </p:cNvPr>
          <p:cNvSpPr txBox="1">
            <a:spLocks/>
          </p:cNvSpPr>
          <p:nvPr/>
        </p:nvSpPr>
        <p:spPr>
          <a:xfrm>
            <a:off x="2667001" y="296862"/>
            <a:ext cx="9041606" cy="611187"/>
          </a:xfrm>
          <a:prstGeom prst="rect">
            <a:avLst/>
          </a:prstGeom>
        </p:spPr>
        <p:txBody>
          <a:bodyPr vert="horz" lIns="0" tIns="0" rIns="0" bIns="0" rtlCol="0" anchor="ctr" anchorCtr="0">
            <a:noAutofit/>
          </a:bodyPr>
          <a:lstStyle>
            <a:lvl1pPr algn="r" defTabSz="914400" rtl="0" eaLnBrk="1" latinLnBrk="0" hangingPunct="1">
              <a:lnSpc>
                <a:spcPts val="3200"/>
              </a:lnSpc>
              <a:spcBef>
                <a:spcPct val="0"/>
              </a:spcBef>
              <a:buNone/>
              <a:defRPr sz="2000" b="1" i="0" kern="120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sz="1500" dirty="0"/>
              <a:t>Gender as a Multi-level Constraint on Fathers’ Leave Uptake in Slovakia</a:t>
            </a:r>
          </a:p>
        </p:txBody>
      </p:sp>
    </p:spTree>
    <p:extLst>
      <p:ext uri="{BB962C8B-B14F-4D97-AF65-F5344CB8AC3E}">
        <p14:creationId xmlns:p14="http://schemas.microsoft.com/office/powerpoint/2010/main" val="1556617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AABAD5-A12C-614F-B581-AF5CB4F5A2E7}"/>
              </a:ext>
            </a:extLst>
          </p:cNvPr>
          <p:cNvSpPr>
            <a:spLocks noGrp="1"/>
          </p:cNvSpPr>
          <p:nvPr>
            <p:ph type="body" sz="quarter" idx="10"/>
          </p:nvPr>
        </p:nvSpPr>
        <p:spPr>
          <a:xfrm>
            <a:off x="1020351" y="1332476"/>
            <a:ext cx="10689431" cy="4448038"/>
          </a:xfrm>
        </p:spPr>
        <p:txBody>
          <a:bodyPr>
            <a:normAutofit/>
          </a:bodyPr>
          <a:lstStyle/>
          <a:p>
            <a:pPr lvl="0"/>
            <a:r>
              <a:rPr lang="en-US" sz="2200" dirty="0"/>
              <a:t>Setting the scene: Slovak leave policy &amp; context</a:t>
            </a:r>
          </a:p>
          <a:p>
            <a:pPr lvl="0"/>
            <a:endParaRPr lang="en-US" dirty="0"/>
          </a:p>
          <a:p>
            <a:pPr lvl="1"/>
            <a:r>
              <a:rPr lang="en-US" sz="2000" b="1" dirty="0"/>
              <a:t>Leave policy for fathers introduced in 2011</a:t>
            </a:r>
          </a:p>
          <a:p>
            <a:pPr lvl="2"/>
            <a:r>
              <a:rPr lang="en-US" sz="1800" dirty="0"/>
              <a:t>6 months of non-transferable leave &amp; 75% wage-replacement rate</a:t>
            </a:r>
          </a:p>
          <a:p>
            <a:pPr lvl="2"/>
            <a:r>
              <a:rPr lang="en-US" sz="1800" dirty="0"/>
              <a:t>Work option – fathers allowed to continue with paid work (likely unintentional)</a:t>
            </a:r>
          </a:p>
          <a:p>
            <a:pPr lvl="2"/>
            <a:endParaRPr lang="en-US" sz="2200" dirty="0"/>
          </a:p>
          <a:p>
            <a:pPr lvl="1"/>
            <a:r>
              <a:rPr lang="en-US" sz="2000" b="1" dirty="0"/>
              <a:t>Unique gendered context</a:t>
            </a:r>
          </a:p>
          <a:p>
            <a:pPr lvl="2"/>
            <a:r>
              <a:rPr lang="en-US" sz="1800" dirty="0"/>
              <a:t>Institutional level: gendered norms on leave-sharing and wage gap</a:t>
            </a:r>
          </a:p>
          <a:p>
            <a:pPr lvl="2"/>
            <a:r>
              <a:rPr lang="en-US" sz="1800" dirty="0"/>
              <a:t>Interactional level: gendered practice of sharing paid and unpaid work</a:t>
            </a:r>
          </a:p>
          <a:p>
            <a:pPr lvl="2"/>
            <a:r>
              <a:rPr lang="en-US" sz="1800" dirty="0"/>
              <a:t>Individual level: gendered views on sharing of leaves and paid work</a:t>
            </a:r>
          </a:p>
          <a:p>
            <a:pPr lvl="2"/>
            <a:endParaRPr lang="en-US" b="1" dirty="0"/>
          </a:p>
          <a:p>
            <a:pPr lvl="1"/>
            <a:endParaRPr lang="en-US" dirty="0"/>
          </a:p>
          <a:p>
            <a:pPr lvl="1"/>
            <a:endParaRPr lang="en-US" dirty="0"/>
          </a:p>
          <a:p>
            <a:endParaRPr lang="en-US" dirty="0"/>
          </a:p>
        </p:txBody>
      </p:sp>
      <p:sp>
        <p:nvSpPr>
          <p:cNvPr id="9" name="Text Placeholder 8">
            <a:extLst>
              <a:ext uri="{FF2B5EF4-FFF2-40B4-BE49-F238E27FC236}">
                <a16:creationId xmlns:a16="http://schemas.microsoft.com/office/drawing/2014/main" id="{42120620-8604-624B-ABAF-AEF9E6409192}"/>
              </a:ext>
            </a:extLst>
          </p:cNvPr>
          <p:cNvSpPr>
            <a:spLocks noGrp="1"/>
          </p:cNvSpPr>
          <p:nvPr>
            <p:ph type="body" sz="quarter" idx="18"/>
          </p:nvPr>
        </p:nvSpPr>
        <p:spPr>
          <a:xfrm>
            <a:off x="304800" y="6171945"/>
            <a:ext cx="3236259" cy="243170"/>
          </a:xfrm>
        </p:spPr>
        <p:txBody>
          <a:bodyPr/>
          <a:lstStyle/>
          <a:p>
            <a:r>
              <a:rPr lang="en-US" dirty="0"/>
              <a:t>@LSEGenderTweet/ @ZDancik</a:t>
            </a:r>
          </a:p>
          <a:p>
            <a:endParaRPr lang="en-US" dirty="0"/>
          </a:p>
        </p:txBody>
      </p:sp>
      <p:sp>
        <p:nvSpPr>
          <p:cNvPr id="8" name="Text Placeholder 7">
            <a:extLst>
              <a:ext uri="{FF2B5EF4-FFF2-40B4-BE49-F238E27FC236}">
                <a16:creationId xmlns:a16="http://schemas.microsoft.com/office/drawing/2014/main" id="{C8220939-A9BD-0645-8C01-98A69C382332}"/>
              </a:ext>
            </a:extLst>
          </p:cNvPr>
          <p:cNvSpPr>
            <a:spLocks noGrp="1"/>
          </p:cNvSpPr>
          <p:nvPr>
            <p:ph type="body" sz="quarter" idx="15"/>
          </p:nvPr>
        </p:nvSpPr>
        <p:spPr/>
        <p:txBody>
          <a:bodyPr/>
          <a:lstStyle/>
          <a:p>
            <a:r>
              <a:rPr lang="en-US" dirty="0"/>
              <a:t>Department of Gender Studies</a:t>
            </a:r>
          </a:p>
        </p:txBody>
      </p:sp>
      <p:sp>
        <p:nvSpPr>
          <p:cNvPr id="10" name="Title 6">
            <a:extLst>
              <a:ext uri="{FF2B5EF4-FFF2-40B4-BE49-F238E27FC236}">
                <a16:creationId xmlns:a16="http://schemas.microsoft.com/office/drawing/2014/main" id="{CC2CC733-81CE-49FE-8715-C57636B58A51}"/>
              </a:ext>
            </a:extLst>
          </p:cNvPr>
          <p:cNvSpPr>
            <a:spLocks noGrp="1"/>
          </p:cNvSpPr>
          <p:nvPr>
            <p:ph type="title"/>
          </p:nvPr>
        </p:nvSpPr>
        <p:spPr>
          <a:xfrm>
            <a:off x="2768601" y="296862"/>
            <a:ext cx="8940006" cy="611187"/>
          </a:xfrm>
        </p:spPr>
        <p:txBody>
          <a:bodyPr/>
          <a:lstStyle/>
          <a:p>
            <a:r>
              <a:rPr lang="en-US" sz="1500" dirty="0"/>
              <a:t>Gender as a Multi-level Constraint on Fathers’ Leave Uptake in Slovakia</a:t>
            </a:r>
          </a:p>
        </p:txBody>
      </p:sp>
    </p:spTree>
    <p:extLst>
      <p:ext uri="{BB962C8B-B14F-4D97-AF65-F5344CB8AC3E}">
        <p14:creationId xmlns:p14="http://schemas.microsoft.com/office/powerpoint/2010/main" val="2413381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C8B2BD-E5AB-0949-8C18-281B033FFAE8}"/>
              </a:ext>
            </a:extLst>
          </p:cNvPr>
          <p:cNvSpPr>
            <a:spLocks noGrp="1"/>
          </p:cNvSpPr>
          <p:nvPr>
            <p:ph type="title"/>
          </p:nvPr>
        </p:nvSpPr>
        <p:spPr>
          <a:xfrm>
            <a:off x="2616201" y="296862"/>
            <a:ext cx="9092406" cy="611187"/>
          </a:xfrm>
        </p:spPr>
        <p:txBody>
          <a:bodyPr/>
          <a:lstStyle/>
          <a:p>
            <a:r>
              <a:rPr lang="en-US" sz="1500" dirty="0"/>
              <a:t>Gender as a Multi-level Constraint on Fathers’ Leave Uptake in Slovakia</a:t>
            </a:r>
          </a:p>
        </p:txBody>
      </p:sp>
      <p:sp>
        <p:nvSpPr>
          <p:cNvPr id="3" name="Text Placeholder 2">
            <a:extLst>
              <a:ext uri="{FF2B5EF4-FFF2-40B4-BE49-F238E27FC236}">
                <a16:creationId xmlns:a16="http://schemas.microsoft.com/office/drawing/2014/main" id="{70AABAD5-A12C-614F-B581-AF5CB4F5A2E7}"/>
              </a:ext>
            </a:extLst>
          </p:cNvPr>
          <p:cNvSpPr>
            <a:spLocks noGrp="1"/>
          </p:cNvSpPr>
          <p:nvPr>
            <p:ph type="body" sz="quarter" idx="10"/>
          </p:nvPr>
        </p:nvSpPr>
        <p:spPr>
          <a:xfrm>
            <a:off x="1019174" y="1177636"/>
            <a:ext cx="10689431" cy="4970615"/>
          </a:xfrm>
        </p:spPr>
        <p:txBody>
          <a:bodyPr>
            <a:noAutofit/>
          </a:bodyPr>
          <a:lstStyle/>
          <a:p>
            <a:pPr lvl="0"/>
            <a:r>
              <a:rPr lang="en-US" sz="2200" dirty="0"/>
              <a:t>Aims &amp; research questions</a:t>
            </a:r>
          </a:p>
          <a:p>
            <a:pPr lvl="0"/>
            <a:endParaRPr lang="en-US" sz="1800" dirty="0"/>
          </a:p>
          <a:p>
            <a:pPr lvl="1"/>
            <a:r>
              <a:rPr lang="en-US" sz="2000" b="1" dirty="0"/>
              <a:t>Aims: </a:t>
            </a:r>
          </a:p>
          <a:p>
            <a:pPr lvl="2"/>
            <a:r>
              <a:rPr lang="en-US" sz="1800" dirty="0"/>
              <a:t>Paint an empirical picture of uptake and use patterns of the new father’s leave policy in Slovakia</a:t>
            </a:r>
          </a:p>
          <a:p>
            <a:pPr lvl="2"/>
            <a:r>
              <a:rPr lang="en-GB" sz="1800" dirty="0"/>
              <a:t>Explore ways in which policy uptake and use is moderated by gender on multiple levels</a:t>
            </a:r>
          </a:p>
          <a:p>
            <a:pPr lvl="2"/>
            <a:r>
              <a:rPr lang="en-GB" sz="1800" dirty="0"/>
              <a:t>Demonstrate that policy effects cannot be understood without paying attention to gender as structure</a:t>
            </a:r>
          </a:p>
          <a:p>
            <a:pPr lvl="2" indent="0">
              <a:buNone/>
            </a:pPr>
            <a:endParaRPr lang="en-US" sz="1800" dirty="0"/>
          </a:p>
          <a:p>
            <a:pPr lvl="1"/>
            <a:r>
              <a:rPr lang="en-US" sz="2000" b="1" dirty="0"/>
              <a:t>Research questions:</a:t>
            </a:r>
          </a:p>
          <a:p>
            <a:pPr lvl="2"/>
            <a:r>
              <a:rPr lang="en-US" sz="1800" dirty="0"/>
              <a:t>What are the patterns of fathers’ leave policy uptake and use in Slovakia?</a:t>
            </a:r>
          </a:p>
          <a:p>
            <a:pPr lvl="2"/>
            <a:r>
              <a:rPr lang="en-US" sz="1800" dirty="0"/>
              <a:t>In what ways does gender shape the uptake of leave by fathers? </a:t>
            </a:r>
          </a:p>
          <a:p>
            <a:pPr lvl="2"/>
            <a:r>
              <a:rPr lang="en-US" sz="1800" dirty="0"/>
              <a:t>What are the factors enabling fathers to overcome the gendered constraints on uptake?</a:t>
            </a:r>
          </a:p>
        </p:txBody>
      </p:sp>
      <p:sp>
        <p:nvSpPr>
          <p:cNvPr id="9" name="Text Placeholder 8">
            <a:extLst>
              <a:ext uri="{FF2B5EF4-FFF2-40B4-BE49-F238E27FC236}">
                <a16:creationId xmlns:a16="http://schemas.microsoft.com/office/drawing/2014/main" id="{42120620-8604-624B-ABAF-AEF9E6409192}"/>
              </a:ext>
            </a:extLst>
          </p:cNvPr>
          <p:cNvSpPr>
            <a:spLocks noGrp="1"/>
          </p:cNvSpPr>
          <p:nvPr>
            <p:ph type="body" sz="quarter" idx="18"/>
          </p:nvPr>
        </p:nvSpPr>
        <p:spPr>
          <a:xfrm>
            <a:off x="304800" y="6171945"/>
            <a:ext cx="3236259" cy="243170"/>
          </a:xfrm>
        </p:spPr>
        <p:txBody>
          <a:bodyPr/>
          <a:lstStyle/>
          <a:p>
            <a:r>
              <a:rPr lang="en-US" dirty="0"/>
              <a:t>@LSEGenderTweet/ @ZDancik</a:t>
            </a:r>
          </a:p>
          <a:p>
            <a:endParaRPr lang="en-US" dirty="0"/>
          </a:p>
        </p:txBody>
      </p:sp>
      <p:sp>
        <p:nvSpPr>
          <p:cNvPr id="8" name="Text Placeholder 7">
            <a:extLst>
              <a:ext uri="{FF2B5EF4-FFF2-40B4-BE49-F238E27FC236}">
                <a16:creationId xmlns:a16="http://schemas.microsoft.com/office/drawing/2014/main" id="{C8220939-A9BD-0645-8C01-98A69C382332}"/>
              </a:ext>
            </a:extLst>
          </p:cNvPr>
          <p:cNvSpPr>
            <a:spLocks noGrp="1"/>
          </p:cNvSpPr>
          <p:nvPr>
            <p:ph type="body" sz="quarter" idx="15"/>
          </p:nvPr>
        </p:nvSpPr>
        <p:spPr/>
        <p:txBody>
          <a:bodyPr/>
          <a:lstStyle/>
          <a:p>
            <a:r>
              <a:rPr lang="en-US" dirty="0"/>
              <a:t>Department of Gender Studies</a:t>
            </a:r>
          </a:p>
        </p:txBody>
      </p:sp>
    </p:spTree>
    <p:extLst>
      <p:ext uri="{BB962C8B-B14F-4D97-AF65-F5344CB8AC3E}">
        <p14:creationId xmlns:p14="http://schemas.microsoft.com/office/powerpoint/2010/main" val="41000907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AABAD5-A12C-614F-B581-AF5CB4F5A2E7}"/>
              </a:ext>
            </a:extLst>
          </p:cNvPr>
          <p:cNvSpPr>
            <a:spLocks noGrp="1"/>
          </p:cNvSpPr>
          <p:nvPr>
            <p:ph type="body" sz="quarter" idx="10"/>
          </p:nvPr>
        </p:nvSpPr>
        <p:spPr>
          <a:xfrm>
            <a:off x="1020351" y="1304243"/>
            <a:ext cx="10689431" cy="4448038"/>
          </a:xfrm>
        </p:spPr>
        <p:txBody>
          <a:bodyPr>
            <a:normAutofit/>
          </a:bodyPr>
          <a:lstStyle/>
          <a:p>
            <a:pPr lvl="0"/>
            <a:r>
              <a:rPr lang="en-US" sz="2200" dirty="0"/>
              <a:t>Method, data &amp; sample</a:t>
            </a:r>
          </a:p>
          <a:p>
            <a:pPr lvl="0"/>
            <a:endParaRPr lang="en-US" dirty="0"/>
          </a:p>
          <a:p>
            <a:pPr marL="7937" lvl="1" indent="0">
              <a:buNone/>
            </a:pPr>
            <a:r>
              <a:rPr lang="en-US" sz="1900" dirty="0">
                <a:solidFill>
                  <a:srgbClr val="000000"/>
                </a:solidFill>
                <a:effectLst/>
                <a:ea typeface="Calibri" panose="020F0502020204030204" pitchFamily="34" charset="0"/>
              </a:rPr>
              <a:t>Analysis of semi-structured interviews with 38 parents, mothers and fathers from 20 couples</a:t>
            </a:r>
            <a:endParaRPr lang="en-US" sz="1900" b="1" dirty="0">
              <a:solidFill>
                <a:srgbClr val="000000"/>
              </a:solidFill>
              <a:effectLst/>
              <a:ea typeface="Calibri" panose="020F0502020204030204" pitchFamily="34" charset="0"/>
            </a:endParaRPr>
          </a:p>
          <a:p>
            <a:pPr lvl="2"/>
            <a:endParaRPr lang="en-US" sz="1900" dirty="0">
              <a:solidFill>
                <a:srgbClr val="000000"/>
              </a:solidFill>
            </a:endParaRPr>
          </a:p>
          <a:p>
            <a:pPr lvl="1"/>
            <a:r>
              <a:rPr lang="en-US" sz="1900" dirty="0">
                <a:solidFill>
                  <a:srgbClr val="000000"/>
                </a:solidFill>
              </a:rPr>
              <a:t>6 fathers did not take leave</a:t>
            </a:r>
          </a:p>
          <a:p>
            <a:pPr lvl="1"/>
            <a:r>
              <a:rPr lang="en-US" sz="1900" dirty="0">
                <a:solidFill>
                  <a:srgbClr val="000000"/>
                </a:solidFill>
              </a:rPr>
              <a:t>14 fathers took leave</a:t>
            </a:r>
          </a:p>
          <a:p>
            <a:pPr lvl="2"/>
            <a:r>
              <a:rPr lang="en-US" sz="1900" dirty="0">
                <a:solidFill>
                  <a:srgbClr val="000000"/>
                </a:solidFill>
              </a:rPr>
              <a:t>6 did no paid work during leave</a:t>
            </a:r>
          </a:p>
          <a:p>
            <a:pPr lvl="2"/>
            <a:r>
              <a:rPr lang="en-US" sz="1900" dirty="0">
                <a:solidFill>
                  <a:srgbClr val="000000"/>
                </a:solidFill>
              </a:rPr>
              <a:t>8 continued with paid work (6 part-time; 2 full-time) </a:t>
            </a:r>
          </a:p>
          <a:p>
            <a:pPr marL="7937" lvl="1" indent="0">
              <a:buNone/>
            </a:pPr>
            <a:endParaRPr lang="en-US" sz="1900" dirty="0">
              <a:solidFill>
                <a:srgbClr val="000000"/>
              </a:solidFill>
            </a:endParaRPr>
          </a:p>
          <a:p>
            <a:pPr lvl="1">
              <a:buFont typeface="Wingdings" panose="05000000000000000000" pitchFamily="2" charset="2"/>
              <a:buChar char="à"/>
            </a:pPr>
            <a:r>
              <a:rPr lang="en-US" sz="1900" dirty="0">
                <a:solidFill>
                  <a:srgbClr val="000000"/>
                </a:solidFill>
                <a:sym typeface="Wingdings" panose="05000000000000000000" pitchFamily="2" charset="2"/>
              </a:rPr>
              <a:t>Only four fathers took on full-time sole responsibility for childcare</a:t>
            </a:r>
          </a:p>
          <a:p>
            <a:pPr lvl="1">
              <a:buFont typeface="Wingdings" panose="05000000000000000000" pitchFamily="2" charset="2"/>
              <a:buChar char="à"/>
            </a:pPr>
            <a:r>
              <a:rPr lang="en-US" sz="1900" dirty="0">
                <a:solidFill>
                  <a:srgbClr val="000000"/>
                </a:solidFill>
                <a:sym typeface="Wingdings" panose="05000000000000000000" pitchFamily="2" charset="2"/>
              </a:rPr>
              <a:t>Fathers’ average leave-time without paid work was 3.5 months, mothers’ 15 months</a:t>
            </a:r>
            <a:endParaRPr lang="en-US" sz="1900" dirty="0">
              <a:solidFill>
                <a:srgbClr val="000000"/>
              </a:solidFill>
            </a:endParaRPr>
          </a:p>
          <a:p>
            <a:pPr lvl="2" indent="0">
              <a:buNone/>
            </a:pPr>
            <a:endParaRPr lang="en-US" dirty="0"/>
          </a:p>
        </p:txBody>
      </p:sp>
      <p:sp>
        <p:nvSpPr>
          <p:cNvPr id="9" name="Text Placeholder 8">
            <a:extLst>
              <a:ext uri="{FF2B5EF4-FFF2-40B4-BE49-F238E27FC236}">
                <a16:creationId xmlns:a16="http://schemas.microsoft.com/office/drawing/2014/main" id="{42120620-8604-624B-ABAF-AEF9E6409192}"/>
              </a:ext>
            </a:extLst>
          </p:cNvPr>
          <p:cNvSpPr>
            <a:spLocks noGrp="1"/>
          </p:cNvSpPr>
          <p:nvPr>
            <p:ph type="body" sz="quarter" idx="18"/>
          </p:nvPr>
        </p:nvSpPr>
        <p:spPr>
          <a:xfrm>
            <a:off x="304800" y="6171945"/>
            <a:ext cx="3236259" cy="243170"/>
          </a:xfrm>
        </p:spPr>
        <p:txBody>
          <a:bodyPr/>
          <a:lstStyle/>
          <a:p>
            <a:r>
              <a:rPr lang="en-US" dirty="0"/>
              <a:t>@LSEGenderTweet/ @ZDancik</a:t>
            </a:r>
          </a:p>
          <a:p>
            <a:endParaRPr lang="en-US" dirty="0"/>
          </a:p>
        </p:txBody>
      </p:sp>
      <p:sp>
        <p:nvSpPr>
          <p:cNvPr id="8" name="Text Placeholder 7">
            <a:extLst>
              <a:ext uri="{FF2B5EF4-FFF2-40B4-BE49-F238E27FC236}">
                <a16:creationId xmlns:a16="http://schemas.microsoft.com/office/drawing/2014/main" id="{C8220939-A9BD-0645-8C01-98A69C382332}"/>
              </a:ext>
            </a:extLst>
          </p:cNvPr>
          <p:cNvSpPr>
            <a:spLocks noGrp="1"/>
          </p:cNvSpPr>
          <p:nvPr>
            <p:ph type="body" sz="quarter" idx="15"/>
          </p:nvPr>
        </p:nvSpPr>
        <p:spPr/>
        <p:txBody>
          <a:bodyPr/>
          <a:lstStyle/>
          <a:p>
            <a:r>
              <a:rPr lang="en-US" dirty="0"/>
              <a:t>Department of Gender Studies</a:t>
            </a:r>
          </a:p>
        </p:txBody>
      </p:sp>
      <p:sp>
        <p:nvSpPr>
          <p:cNvPr id="10" name="Title 6">
            <a:extLst>
              <a:ext uri="{FF2B5EF4-FFF2-40B4-BE49-F238E27FC236}">
                <a16:creationId xmlns:a16="http://schemas.microsoft.com/office/drawing/2014/main" id="{6F340114-1495-45DB-AEF9-9C560DA68AFE}"/>
              </a:ext>
            </a:extLst>
          </p:cNvPr>
          <p:cNvSpPr>
            <a:spLocks noGrp="1"/>
          </p:cNvSpPr>
          <p:nvPr>
            <p:ph type="title"/>
          </p:nvPr>
        </p:nvSpPr>
        <p:spPr>
          <a:xfrm>
            <a:off x="2641601" y="296862"/>
            <a:ext cx="9067006" cy="611187"/>
          </a:xfrm>
        </p:spPr>
        <p:txBody>
          <a:bodyPr/>
          <a:lstStyle/>
          <a:p>
            <a:r>
              <a:rPr lang="en-US" sz="1500" dirty="0"/>
              <a:t>Gender as a Multi-level Constraint on Fathers’ Leave Uptake in Slovakia</a:t>
            </a:r>
          </a:p>
        </p:txBody>
      </p:sp>
    </p:spTree>
    <p:extLst>
      <p:ext uri="{BB962C8B-B14F-4D97-AF65-F5344CB8AC3E}">
        <p14:creationId xmlns:p14="http://schemas.microsoft.com/office/powerpoint/2010/main" val="2616981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AABAD5-A12C-614F-B581-AF5CB4F5A2E7}"/>
              </a:ext>
            </a:extLst>
          </p:cNvPr>
          <p:cNvSpPr>
            <a:spLocks noGrp="1"/>
          </p:cNvSpPr>
          <p:nvPr>
            <p:ph type="body" sz="quarter" idx="10"/>
          </p:nvPr>
        </p:nvSpPr>
        <p:spPr>
          <a:xfrm>
            <a:off x="653142" y="1319776"/>
            <a:ext cx="10796735" cy="4448038"/>
          </a:xfrm>
        </p:spPr>
        <p:txBody>
          <a:bodyPr/>
          <a:lstStyle/>
          <a:p>
            <a:pPr lvl="0"/>
            <a:r>
              <a:rPr lang="en-US" sz="2200" dirty="0"/>
              <a:t>Findings I: Policy change counteracted by gendered norm of </a:t>
            </a:r>
            <a:r>
              <a:rPr lang="en-US" sz="2200" dirty="0" err="1"/>
              <a:t>threeness</a:t>
            </a:r>
            <a:r>
              <a:rPr lang="en-US" sz="2200" dirty="0"/>
              <a:t> on the </a:t>
            </a:r>
            <a:r>
              <a:rPr lang="en-US" sz="2200" i="1" dirty="0"/>
              <a:t>institutional level</a:t>
            </a:r>
          </a:p>
          <a:p>
            <a:pPr lvl="0"/>
            <a:endParaRPr lang="en-US" dirty="0"/>
          </a:p>
          <a:p>
            <a:pPr lvl="2"/>
            <a:r>
              <a:rPr lang="en-US" sz="2000" dirty="0">
                <a:solidFill>
                  <a:srgbClr val="000000"/>
                </a:solidFill>
              </a:rPr>
              <a:t>Norm clearly aligns with some parents’ views and choices on gendered division of labor</a:t>
            </a:r>
          </a:p>
          <a:p>
            <a:pPr lvl="2" indent="0">
              <a:buNone/>
            </a:pPr>
            <a:endParaRPr lang="en-US" sz="2000" dirty="0">
              <a:solidFill>
                <a:srgbClr val="000000"/>
              </a:solidFill>
            </a:endParaRPr>
          </a:p>
          <a:p>
            <a:pPr lvl="2"/>
            <a:r>
              <a:rPr lang="en-US" sz="2000" dirty="0">
                <a:solidFill>
                  <a:srgbClr val="000000"/>
                </a:solidFill>
              </a:rPr>
              <a:t>Further parents’ views more flexible, but choices anchored by norm</a:t>
            </a:r>
          </a:p>
          <a:p>
            <a:pPr lvl="2" indent="0">
              <a:buNone/>
            </a:pPr>
            <a:endParaRPr lang="en-US" sz="2000" dirty="0">
              <a:solidFill>
                <a:srgbClr val="000000"/>
              </a:solidFill>
            </a:endParaRPr>
          </a:p>
          <a:p>
            <a:pPr lvl="2"/>
            <a:r>
              <a:rPr lang="en-US" sz="2000" dirty="0">
                <a:solidFill>
                  <a:srgbClr val="000000"/>
                </a:solidFill>
              </a:rPr>
              <a:t>Even parents whose views and choices diverge from the norm find it oppressive</a:t>
            </a:r>
          </a:p>
          <a:p>
            <a:pPr lvl="0"/>
            <a:endParaRPr lang="en-US" dirty="0"/>
          </a:p>
          <a:p>
            <a:pPr marL="7937" lvl="1" indent="0">
              <a:buNone/>
            </a:pPr>
            <a:endParaRPr lang="en-US" dirty="0"/>
          </a:p>
        </p:txBody>
      </p:sp>
      <p:sp>
        <p:nvSpPr>
          <p:cNvPr id="9" name="Text Placeholder 8">
            <a:extLst>
              <a:ext uri="{FF2B5EF4-FFF2-40B4-BE49-F238E27FC236}">
                <a16:creationId xmlns:a16="http://schemas.microsoft.com/office/drawing/2014/main" id="{42120620-8604-624B-ABAF-AEF9E6409192}"/>
              </a:ext>
            </a:extLst>
          </p:cNvPr>
          <p:cNvSpPr>
            <a:spLocks noGrp="1"/>
          </p:cNvSpPr>
          <p:nvPr>
            <p:ph type="body" sz="quarter" idx="18"/>
          </p:nvPr>
        </p:nvSpPr>
        <p:spPr>
          <a:xfrm>
            <a:off x="304800" y="6171945"/>
            <a:ext cx="3236259" cy="243170"/>
          </a:xfrm>
        </p:spPr>
        <p:txBody>
          <a:bodyPr/>
          <a:lstStyle/>
          <a:p>
            <a:r>
              <a:rPr lang="en-US" dirty="0"/>
              <a:t>@LSEGenderTweet/ @ZDancik</a:t>
            </a:r>
          </a:p>
          <a:p>
            <a:endParaRPr lang="en-US" dirty="0"/>
          </a:p>
        </p:txBody>
      </p:sp>
      <p:sp>
        <p:nvSpPr>
          <p:cNvPr id="8" name="Text Placeholder 7">
            <a:extLst>
              <a:ext uri="{FF2B5EF4-FFF2-40B4-BE49-F238E27FC236}">
                <a16:creationId xmlns:a16="http://schemas.microsoft.com/office/drawing/2014/main" id="{C8220939-A9BD-0645-8C01-98A69C382332}"/>
              </a:ext>
            </a:extLst>
          </p:cNvPr>
          <p:cNvSpPr>
            <a:spLocks noGrp="1"/>
          </p:cNvSpPr>
          <p:nvPr>
            <p:ph type="body" sz="quarter" idx="15"/>
          </p:nvPr>
        </p:nvSpPr>
        <p:spPr/>
        <p:txBody>
          <a:bodyPr/>
          <a:lstStyle/>
          <a:p>
            <a:r>
              <a:rPr lang="en-US" dirty="0"/>
              <a:t>Department of Gender Studies</a:t>
            </a:r>
          </a:p>
        </p:txBody>
      </p:sp>
      <p:sp>
        <p:nvSpPr>
          <p:cNvPr id="10" name="Title 6">
            <a:extLst>
              <a:ext uri="{FF2B5EF4-FFF2-40B4-BE49-F238E27FC236}">
                <a16:creationId xmlns:a16="http://schemas.microsoft.com/office/drawing/2014/main" id="{830BF659-4E1E-4D16-A353-66F3946DE016}"/>
              </a:ext>
            </a:extLst>
          </p:cNvPr>
          <p:cNvSpPr>
            <a:spLocks noGrp="1"/>
          </p:cNvSpPr>
          <p:nvPr>
            <p:ph type="title"/>
          </p:nvPr>
        </p:nvSpPr>
        <p:spPr>
          <a:xfrm>
            <a:off x="2768601" y="195262"/>
            <a:ext cx="8940006" cy="611187"/>
          </a:xfrm>
        </p:spPr>
        <p:txBody>
          <a:bodyPr/>
          <a:lstStyle/>
          <a:p>
            <a:r>
              <a:rPr lang="en-US" sz="1500" dirty="0"/>
              <a:t>Gender as a Multi-level Constraint on Fathers’ Leave Uptake in Slovakia</a:t>
            </a:r>
          </a:p>
        </p:txBody>
      </p:sp>
    </p:spTree>
    <p:extLst>
      <p:ext uri="{BB962C8B-B14F-4D97-AF65-F5344CB8AC3E}">
        <p14:creationId xmlns:p14="http://schemas.microsoft.com/office/powerpoint/2010/main" val="1496029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AABAD5-A12C-614F-B581-AF5CB4F5A2E7}"/>
              </a:ext>
            </a:extLst>
          </p:cNvPr>
          <p:cNvSpPr>
            <a:spLocks noGrp="1"/>
          </p:cNvSpPr>
          <p:nvPr>
            <p:ph type="body" sz="quarter" idx="10"/>
          </p:nvPr>
        </p:nvSpPr>
        <p:spPr>
          <a:xfrm>
            <a:off x="697631" y="1423988"/>
            <a:ext cx="10796735" cy="4448038"/>
          </a:xfrm>
        </p:spPr>
        <p:txBody>
          <a:bodyPr>
            <a:normAutofit/>
          </a:bodyPr>
          <a:lstStyle/>
          <a:p>
            <a:pPr lvl="0"/>
            <a:r>
              <a:rPr lang="en-US" sz="2200" dirty="0"/>
              <a:t>Findings II: Parents draw on </a:t>
            </a:r>
            <a:r>
              <a:rPr lang="en-US" sz="2200" i="1" dirty="0"/>
              <a:t>individual level </a:t>
            </a:r>
            <a:r>
              <a:rPr lang="en-US" sz="2200" dirty="0"/>
              <a:t>to overcome the norm</a:t>
            </a:r>
          </a:p>
          <a:p>
            <a:pPr lvl="0"/>
            <a:endParaRPr lang="en-US" dirty="0"/>
          </a:p>
          <a:p>
            <a:pPr lvl="1"/>
            <a:r>
              <a:rPr lang="en-US" sz="2000" dirty="0">
                <a:solidFill>
                  <a:srgbClr val="000000"/>
                </a:solidFill>
              </a:rPr>
              <a:t>To overcome the norm, parents draw on the their more egalitarian identities and wishes – at odds with norm of </a:t>
            </a:r>
            <a:r>
              <a:rPr lang="en-US" sz="2000" dirty="0" err="1">
                <a:solidFill>
                  <a:srgbClr val="000000"/>
                </a:solidFill>
              </a:rPr>
              <a:t>threeness</a:t>
            </a:r>
            <a:r>
              <a:rPr lang="en-US" sz="2000" dirty="0">
                <a:solidFill>
                  <a:srgbClr val="000000"/>
                </a:solidFill>
              </a:rPr>
              <a:t> &amp; ideal worker norm</a:t>
            </a:r>
          </a:p>
          <a:p>
            <a:pPr lvl="2"/>
            <a:r>
              <a:rPr lang="en-US" sz="1800" dirty="0">
                <a:solidFill>
                  <a:srgbClr val="000000"/>
                </a:solidFill>
              </a:rPr>
              <a:t>Fathers wish to spend time with children &amp; take break from paid work </a:t>
            </a:r>
          </a:p>
          <a:p>
            <a:pPr lvl="2"/>
            <a:r>
              <a:rPr lang="en-US" sz="1800" dirty="0">
                <a:solidFill>
                  <a:srgbClr val="000000"/>
                </a:solidFill>
              </a:rPr>
              <a:t>Mothers wish to return to work</a:t>
            </a:r>
          </a:p>
          <a:p>
            <a:pPr lvl="2" indent="0">
              <a:buNone/>
            </a:pPr>
            <a:endParaRPr lang="en-US" sz="2200" dirty="0">
              <a:solidFill>
                <a:srgbClr val="000000"/>
              </a:solidFill>
            </a:endParaRPr>
          </a:p>
          <a:p>
            <a:pPr lvl="1"/>
            <a:r>
              <a:rPr lang="en-US" sz="2000" dirty="0">
                <a:solidFill>
                  <a:srgbClr val="000000"/>
                </a:solidFill>
              </a:rPr>
              <a:t>However, other parents’ identities and wishes more aligned with norm</a:t>
            </a:r>
          </a:p>
          <a:p>
            <a:pPr lvl="2"/>
            <a:r>
              <a:rPr lang="en-US" sz="1800" dirty="0">
                <a:solidFill>
                  <a:srgbClr val="000000"/>
                </a:solidFill>
              </a:rPr>
              <a:t>Fathers considered less able to stay at home and look after children</a:t>
            </a:r>
          </a:p>
          <a:p>
            <a:pPr lvl="2"/>
            <a:r>
              <a:rPr lang="en-US" sz="1800" dirty="0">
                <a:solidFill>
                  <a:srgbClr val="000000"/>
                </a:solidFill>
              </a:rPr>
              <a:t>Mothers unwilling to return to paid work or demand that fathers take leave</a:t>
            </a:r>
          </a:p>
          <a:p>
            <a:pPr lvl="0"/>
            <a:endParaRPr lang="en-US" dirty="0"/>
          </a:p>
          <a:p>
            <a:pPr marL="7937" lvl="1" indent="0">
              <a:buNone/>
            </a:pPr>
            <a:endParaRPr lang="en-US" dirty="0"/>
          </a:p>
        </p:txBody>
      </p:sp>
      <p:sp>
        <p:nvSpPr>
          <p:cNvPr id="9" name="Text Placeholder 8">
            <a:extLst>
              <a:ext uri="{FF2B5EF4-FFF2-40B4-BE49-F238E27FC236}">
                <a16:creationId xmlns:a16="http://schemas.microsoft.com/office/drawing/2014/main" id="{42120620-8604-624B-ABAF-AEF9E6409192}"/>
              </a:ext>
            </a:extLst>
          </p:cNvPr>
          <p:cNvSpPr>
            <a:spLocks noGrp="1"/>
          </p:cNvSpPr>
          <p:nvPr>
            <p:ph type="body" sz="quarter" idx="18"/>
          </p:nvPr>
        </p:nvSpPr>
        <p:spPr>
          <a:xfrm>
            <a:off x="304800" y="6171945"/>
            <a:ext cx="3236259" cy="243170"/>
          </a:xfrm>
        </p:spPr>
        <p:txBody>
          <a:bodyPr/>
          <a:lstStyle/>
          <a:p>
            <a:r>
              <a:rPr lang="en-US" dirty="0"/>
              <a:t>@LSEGenderTweet/ @ZDancik</a:t>
            </a:r>
          </a:p>
          <a:p>
            <a:endParaRPr lang="en-US" dirty="0"/>
          </a:p>
        </p:txBody>
      </p:sp>
      <p:sp>
        <p:nvSpPr>
          <p:cNvPr id="8" name="Text Placeholder 7">
            <a:extLst>
              <a:ext uri="{FF2B5EF4-FFF2-40B4-BE49-F238E27FC236}">
                <a16:creationId xmlns:a16="http://schemas.microsoft.com/office/drawing/2014/main" id="{C8220939-A9BD-0645-8C01-98A69C382332}"/>
              </a:ext>
            </a:extLst>
          </p:cNvPr>
          <p:cNvSpPr>
            <a:spLocks noGrp="1"/>
          </p:cNvSpPr>
          <p:nvPr>
            <p:ph type="body" sz="quarter" idx="15"/>
          </p:nvPr>
        </p:nvSpPr>
        <p:spPr/>
        <p:txBody>
          <a:bodyPr/>
          <a:lstStyle/>
          <a:p>
            <a:r>
              <a:rPr lang="en-US" dirty="0"/>
              <a:t>Department of Gender Studies</a:t>
            </a:r>
          </a:p>
        </p:txBody>
      </p:sp>
      <p:sp>
        <p:nvSpPr>
          <p:cNvPr id="10" name="Title 6">
            <a:extLst>
              <a:ext uri="{FF2B5EF4-FFF2-40B4-BE49-F238E27FC236}">
                <a16:creationId xmlns:a16="http://schemas.microsoft.com/office/drawing/2014/main" id="{830BF659-4E1E-4D16-A353-66F3946DE016}"/>
              </a:ext>
            </a:extLst>
          </p:cNvPr>
          <p:cNvSpPr>
            <a:spLocks noGrp="1"/>
          </p:cNvSpPr>
          <p:nvPr>
            <p:ph type="title"/>
          </p:nvPr>
        </p:nvSpPr>
        <p:spPr>
          <a:xfrm>
            <a:off x="2768601" y="195262"/>
            <a:ext cx="8940006" cy="611187"/>
          </a:xfrm>
        </p:spPr>
        <p:txBody>
          <a:bodyPr/>
          <a:lstStyle/>
          <a:p>
            <a:r>
              <a:rPr lang="en-US" sz="1500" dirty="0"/>
              <a:t>Gender as a Multi-level Constraint on Fathers’ Leave Uptake in Slovakia</a:t>
            </a:r>
          </a:p>
        </p:txBody>
      </p:sp>
    </p:spTree>
    <p:extLst>
      <p:ext uri="{BB962C8B-B14F-4D97-AF65-F5344CB8AC3E}">
        <p14:creationId xmlns:p14="http://schemas.microsoft.com/office/powerpoint/2010/main" val="3034229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0AABAD5-A12C-614F-B581-AF5CB4F5A2E7}"/>
              </a:ext>
            </a:extLst>
          </p:cNvPr>
          <p:cNvSpPr>
            <a:spLocks noGrp="1"/>
          </p:cNvSpPr>
          <p:nvPr>
            <p:ph type="body" sz="quarter" idx="10"/>
          </p:nvPr>
        </p:nvSpPr>
        <p:spPr>
          <a:xfrm>
            <a:off x="653142" y="1404938"/>
            <a:ext cx="10796735" cy="4448038"/>
          </a:xfrm>
        </p:spPr>
        <p:txBody>
          <a:bodyPr>
            <a:normAutofit/>
          </a:bodyPr>
          <a:lstStyle/>
          <a:p>
            <a:pPr lvl="0"/>
            <a:r>
              <a:rPr lang="en-US" sz="2200" dirty="0"/>
              <a:t>Findings III: Parents constrained on </a:t>
            </a:r>
            <a:r>
              <a:rPr lang="en-US" sz="2200" i="1" dirty="0"/>
              <a:t>interactional level </a:t>
            </a:r>
            <a:r>
              <a:rPr lang="en-US" sz="2200" dirty="0"/>
              <a:t>by partners and workplace expectations</a:t>
            </a:r>
          </a:p>
          <a:p>
            <a:pPr lvl="0"/>
            <a:endParaRPr lang="en-US" dirty="0"/>
          </a:p>
          <a:p>
            <a:pPr lvl="1"/>
            <a:r>
              <a:rPr lang="en-US" sz="2000" dirty="0">
                <a:solidFill>
                  <a:srgbClr val="000000"/>
                </a:solidFill>
              </a:rPr>
              <a:t>Parents with egalitarian identities and preferences have faced</a:t>
            </a:r>
          </a:p>
          <a:p>
            <a:pPr lvl="2"/>
            <a:r>
              <a:rPr lang="en-US" sz="1800" dirty="0">
                <a:solidFill>
                  <a:srgbClr val="000000"/>
                </a:solidFill>
              </a:rPr>
              <a:t>Partners’ more gendered preferences – preventing fathers’ leave and mothers’ earlier return to work</a:t>
            </a:r>
          </a:p>
          <a:p>
            <a:pPr lvl="2"/>
            <a:r>
              <a:rPr lang="en-US" sz="1800" dirty="0">
                <a:solidFill>
                  <a:srgbClr val="000000"/>
                </a:solidFill>
              </a:rPr>
              <a:t>Workplace expectations – fathers penalized for or prevented from leave-taking, or changed length and timing</a:t>
            </a:r>
          </a:p>
          <a:p>
            <a:pPr lvl="2"/>
            <a:endParaRPr lang="en-US" dirty="0">
              <a:solidFill>
                <a:srgbClr val="000000"/>
              </a:solidFill>
            </a:endParaRPr>
          </a:p>
          <a:p>
            <a:pPr lvl="1"/>
            <a:r>
              <a:rPr lang="en-US" sz="2000" dirty="0">
                <a:solidFill>
                  <a:srgbClr val="000000"/>
                </a:solidFill>
              </a:rPr>
              <a:t>Limited signs of change in preferences through interaction with partners</a:t>
            </a:r>
          </a:p>
          <a:p>
            <a:pPr lvl="0"/>
            <a:endParaRPr lang="en-US" dirty="0"/>
          </a:p>
          <a:p>
            <a:pPr marL="7937" lvl="1" indent="0">
              <a:buNone/>
            </a:pPr>
            <a:endParaRPr lang="en-US" dirty="0"/>
          </a:p>
        </p:txBody>
      </p:sp>
      <p:sp>
        <p:nvSpPr>
          <p:cNvPr id="9" name="Text Placeholder 8">
            <a:extLst>
              <a:ext uri="{FF2B5EF4-FFF2-40B4-BE49-F238E27FC236}">
                <a16:creationId xmlns:a16="http://schemas.microsoft.com/office/drawing/2014/main" id="{42120620-8604-624B-ABAF-AEF9E6409192}"/>
              </a:ext>
            </a:extLst>
          </p:cNvPr>
          <p:cNvSpPr>
            <a:spLocks noGrp="1"/>
          </p:cNvSpPr>
          <p:nvPr>
            <p:ph type="body" sz="quarter" idx="18"/>
          </p:nvPr>
        </p:nvSpPr>
        <p:spPr>
          <a:xfrm>
            <a:off x="304800" y="6171945"/>
            <a:ext cx="3236259" cy="243170"/>
          </a:xfrm>
        </p:spPr>
        <p:txBody>
          <a:bodyPr/>
          <a:lstStyle/>
          <a:p>
            <a:r>
              <a:rPr lang="en-US" dirty="0"/>
              <a:t>@LSEGenderTweet/ @ZDancik</a:t>
            </a:r>
          </a:p>
          <a:p>
            <a:endParaRPr lang="en-US" dirty="0"/>
          </a:p>
        </p:txBody>
      </p:sp>
      <p:sp>
        <p:nvSpPr>
          <p:cNvPr id="8" name="Text Placeholder 7">
            <a:extLst>
              <a:ext uri="{FF2B5EF4-FFF2-40B4-BE49-F238E27FC236}">
                <a16:creationId xmlns:a16="http://schemas.microsoft.com/office/drawing/2014/main" id="{C8220939-A9BD-0645-8C01-98A69C382332}"/>
              </a:ext>
            </a:extLst>
          </p:cNvPr>
          <p:cNvSpPr>
            <a:spLocks noGrp="1"/>
          </p:cNvSpPr>
          <p:nvPr>
            <p:ph type="body" sz="quarter" idx="15"/>
          </p:nvPr>
        </p:nvSpPr>
        <p:spPr/>
        <p:txBody>
          <a:bodyPr/>
          <a:lstStyle/>
          <a:p>
            <a:r>
              <a:rPr lang="en-US" dirty="0"/>
              <a:t>Department of Gender Studies</a:t>
            </a:r>
          </a:p>
        </p:txBody>
      </p:sp>
      <p:sp>
        <p:nvSpPr>
          <p:cNvPr id="10" name="Title 6">
            <a:extLst>
              <a:ext uri="{FF2B5EF4-FFF2-40B4-BE49-F238E27FC236}">
                <a16:creationId xmlns:a16="http://schemas.microsoft.com/office/drawing/2014/main" id="{830BF659-4E1E-4D16-A353-66F3946DE016}"/>
              </a:ext>
            </a:extLst>
          </p:cNvPr>
          <p:cNvSpPr>
            <a:spLocks noGrp="1"/>
          </p:cNvSpPr>
          <p:nvPr>
            <p:ph type="title"/>
          </p:nvPr>
        </p:nvSpPr>
        <p:spPr>
          <a:xfrm>
            <a:off x="2768601" y="195262"/>
            <a:ext cx="8940006" cy="611187"/>
          </a:xfrm>
        </p:spPr>
        <p:txBody>
          <a:bodyPr/>
          <a:lstStyle/>
          <a:p>
            <a:r>
              <a:rPr lang="en-US" sz="1500" dirty="0"/>
              <a:t>Gender as a Multi-level Constraint on Fathers’ Leave Uptake in Slovakia</a:t>
            </a:r>
          </a:p>
        </p:txBody>
      </p:sp>
    </p:spTree>
    <p:extLst>
      <p:ext uri="{BB962C8B-B14F-4D97-AF65-F5344CB8AC3E}">
        <p14:creationId xmlns:p14="http://schemas.microsoft.com/office/powerpoint/2010/main" val="4233461894"/>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5378</TotalTime>
  <Words>3327</Words>
  <Application>Microsoft Office PowerPoint</Application>
  <PresentationFormat>Widescreen</PresentationFormat>
  <Paragraphs>200</Paragraphs>
  <Slides>11</Slides>
  <Notes>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11</vt:i4>
      </vt:variant>
    </vt:vector>
  </HeadingPairs>
  <TitlesOfParts>
    <vt:vector size="25" baseType="lpstr">
      <vt:lpstr>AdvOT46dcae81</vt:lpstr>
      <vt:lpstr>AdvOT46dcae81+20</vt:lpstr>
      <vt:lpstr>Arial</vt:lpstr>
      <vt:lpstr>Arial Narrow</vt:lpstr>
      <vt:lpstr>Calibri</vt:lpstr>
      <vt:lpstr>Calibri Light</vt:lpstr>
      <vt:lpstr>Roboto</vt:lpstr>
      <vt:lpstr>Roboto Light</vt:lpstr>
      <vt:lpstr>Roboto Medium</vt:lpstr>
      <vt:lpstr>Roboto Regular</vt:lpstr>
      <vt:lpstr>Times New Roman</vt:lpstr>
      <vt:lpstr>Wingdings</vt:lpstr>
      <vt:lpstr>Introduction</vt:lpstr>
      <vt:lpstr>Custom Design</vt:lpstr>
      <vt:lpstr>Gender as a Multi-level Constraint on Fathers’ Leave Uptake in Slovakia</vt:lpstr>
      <vt:lpstr>Gender as a Multi-level Constraint on Fathers’ Leave Uptake in Slovakia</vt:lpstr>
      <vt:lpstr>PowerPoint Presentation</vt:lpstr>
      <vt:lpstr>Gender as a Multi-level Constraint on Fathers’ Leave Uptake in Slovakia</vt:lpstr>
      <vt:lpstr>Gender as a Multi-level Constraint on Fathers’ Leave Uptake in Slovakia</vt:lpstr>
      <vt:lpstr>Gender as a Multi-level Constraint on Fathers’ Leave Uptake in Slovakia</vt:lpstr>
      <vt:lpstr>Gender as a Multi-level Constraint on Fathers’ Leave Uptake in Slovakia</vt:lpstr>
      <vt:lpstr>Gender as a Multi-level Constraint on Fathers’ Leave Uptake in Slovakia</vt:lpstr>
      <vt:lpstr>Gender as a Multi-level Constraint on Fathers’ Leave Uptake in Slovakia</vt:lpstr>
      <vt:lpstr>Gender as a Multi-level Constraint on Fathers’ Leave Uptake in Slovakia</vt:lpstr>
      <vt:lpstr>To Leave or Not to Leave: Gender as a Multi-level Constraint on Fathers’ Leave Uptake in Slovakia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Dancikova,Z (pgr)</cp:lastModifiedBy>
  <cp:revision>309</cp:revision>
  <cp:lastPrinted>2018-04-26T12:15:07Z</cp:lastPrinted>
  <dcterms:created xsi:type="dcterms:W3CDTF">2018-03-26T09:55:55Z</dcterms:created>
  <dcterms:modified xsi:type="dcterms:W3CDTF">2021-09-14T18:50:22Z</dcterms:modified>
</cp:coreProperties>
</file>