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 autoAdjust="0"/>
    <p:restoredTop sz="94667" autoAdjust="0"/>
  </p:normalViewPr>
  <p:slideViewPr>
    <p:cSldViewPr snapToGrid="0" snapToObject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Slovenian Parental Leave -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88743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Nordic Perspective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322921" y="4135150"/>
            <a:ext cx="88544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Linda Haas</a:t>
            </a:r>
          </a:p>
          <a:p>
            <a:r>
              <a:rPr lang="en-US" dirty="0" smtClean="0"/>
              <a:t>Indiana University</a:t>
            </a:r>
          </a:p>
          <a:p>
            <a:endParaRPr lang="en-US" dirty="0"/>
          </a:p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Annual Meeting of The International Network on Leave </a:t>
            </a:r>
          </a:p>
          <a:p>
            <a:r>
              <a:rPr lang="en-US" dirty="0" smtClean="0"/>
              <a:t>Policies and Related Research, Ljubljana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596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Objectives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five lessons that can be learned from comparing Slovenian parental leave to Sweden’s</a:t>
            </a:r>
          </a:p>
          <a:p>
            <a:r>
              <a:rPr lang="en-US" dirty="0" smtClean="0"/>
              <a:t>Pose questions about Slovenian parental leave in relation to Sweden’s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22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Lesson #1- Policies similar </a:t>
            </a:r>
            <a:br>
              <a:rPr lang="en-US" sz="3600" dirty="0" smtClean="0"/>
            </a:br>
            <a:r>
              <a:rPr lang="en-US" sz="3600" dirty="0" smtClean="0"/>
              <a:t>in many praiseworthy respects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Policymaking began early (in 1927 in Slovenia, 1931 in Sweden) with paid maternity leave, establishing a structural and ideological foundation for women’s labor force particular and the dual-earner family</a:t>
            </a:r>
          </a:p>
          <a:p>
            <a:r>
              <a:rPr lang="en-US" dirty="0" smtClean="0"/>
              <a:t>Kept maternity short – Long leaves hurt women’s long-term labor market opportunities and can be hard to divide up later for fathers’ use</a:t>
            </a:r>
          </a:p>
          <a:p>
            <a:r>
              <a:rPr lang="en-US" dirty="0" smtClean="0"/>
              <a:t>First in world to allow fathers to share paid leave in 1974 – breaks down gendered assumptions about parenting and work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75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Lesson 2: Policies developed in similar commendable manner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Same concerns drove policymaking (fertility, economic well-being), encouraging long-term and  well-planned policymaking</a:t>
            </a:r>
          </a:p>
          <a:p>
            <a:r>
              <a:rPr lang="en-US" dirty="0" smtClean="0"/>
              <a:t>Wide variety of stakeholders involved in policymaking (including academics, unions) </a:t>
            </a:r>
          </a:p>
          <a:p>
            <a:r>
              <a:rPr lang="en-US" dirty="0" smtClean="0"/>
              <a:t>Took care of the “caregiving gap” – early childhood programs widely available and affordable at age 1 after leaves are over</a:t>
            </a:r>
          </a:p>
          <a:p>
            <a:r>
              <a:rPr lang="en-US" dirty="0" smtClean="0"/>
              <a:t>Have pursued children’s and women’s well-being, without seeing these as in conflict 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95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Lesson 3: Slovenian policy less ‘equality promoting’ than Sweden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Slovenian policies tend to be “equality-enabling” (with a focus on choice) while Swedish policies tend to be “equality-promoting” (with a focus on gender equality)</a:t>
            </a:r>
          </a:p>
          <a:p>
            <a:r>
              <a:rPr lang="en-US" dirty="0" smtClean="0"/>
              <a:t>Equality-promoting policies compensate fathers well for taking parental leave</a:t>
            </a:r>
          </a:p>
          <a:p>
            <a:r>
              <a:rPr lang="en-US" dirty="0" smtClean="0"/>
              <a:t>Slovenia’s equality-enabling policies associated with a gender discourse focusing on women’s equal labor participation vs. gender equality</a:t>
            </a:r>
          </a:p>
          <a:p>
            <a:pPr marL="0" indent="0">
              <a:buNone/>
            </a:pPr>
            <a:r>
              <a:rPr lang="en-US" dirty="0" smtClean="0"/>
              <a:t>	Slovenians have more traditional gender attitudes 	and share childcare less than Swedish couples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92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924424"/>
          </a:xfrm>
        </p:spPr>
        <p:txBody>
          <a:bodyPr/>
          <a:lstStyle/>
          <a:p>
            <a:r>
              <a:rPr lang="en-US" sz="3600" dirty="0" smtClean="0"/>
              <a:t>Lesson 4: Sweden’s equal- promoting policies associated with enhanced fertility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181411"/>
            <a:ext cx="8042276" cy="3762189"/>
          </a:xfrm>
        </p:spPr>
        <p:txBody>
          <a:bodyPr/>
          <a:lstStyle/>
          <a:p>
            <a:r>
              <a:rPr lang="en-US" dirty="0" smtClean="0"/>
              <a:t>Leave policy enhances fertility in Sweden, but not in Slovenia</a:t>
            </a:r>
          </a:p>
          <a:p>
            <a:r>
              <a:rPr lang="en-US" dirty="0" smtClean="0"/>
              <a:t>Fathers’ use of parental leave associated with larger family sizes in Sweden</a:t>
            </a:r>
          </a:p>
          <a:p>
            <a:r>
              <a:rPr lang="en-US" dirty="0" smtClean="0"/>
              <a:t>Slovenia women may postpone children because of perceived greater domestic workload, in families with traditional gender attitudes </a:t>
            </a:r>
          </a:p>
        </p:txBody>
      </p:sp>
    </p:spTree>
    <p:extLst>
      <p:ext uri="{BB962C8B-B14F-4D97-AF65-F5344CB8AC3E}">
        <p14:creationId xmlns="" xmlns:p14="http://schemas.microsoft.com/office/powerpoint/2010/main" val="11265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Lesson 5: Dominance of work over family greater in Slovenia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Slovenian economy characterized more by precarious work and work intensification than Sweden’s</a:t>
            </a:r>
          </a:p>
          <a:p>
            <a:r>
              <a:rPr lang="en-US" dirty="0" smtClean="0"/>
              <a:t>Slovenians more likely than Swedes to say work is the most important thing in life, that earning money is very important</a:t>
            </a:r>
          </a:p>
          <a:p>
            <a:r>
              <a:rPr lang="en-US" dirty="0" smtClean="0"/>
              <a:t>Long hours culture better established in Slovenia  than Sweden</a:t>
            </a:r>
          </a:p>
          <a:p>
            <a:r>
              <a:rPr lang="en-US" dirty="0" smtClean="0"/>
              <a:t>Dominance of work over family constrains Slovenian men’s participation in parental leave and childcare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8549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3412" y="1600200"/>
            <a:ext cx="8740588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did Slovenia look to Sweden as a model </a:t>
            </a:r>
          </a:p>
          <a:p>
            <a:pPr marL="0" indent="0">
              <a:buNone/>
            </a:pPr>
            <a:r>
              <a:rPr lang="en-US" dirty="0" smtClean="0"/>
              <a:t>for parental leave policy?</a:t>
            </a:r>
          </a:p>
          <a:p>
            <a:r>
              <a:rPr lang="en-US" dirty="0" smtClean="0"/>
              <a:t>How exactly did Sweden have an influence?</a:t>
            </a:r>
          </a:p>
          <a:p>
            <a:r>
              <a:rPr lang="en-US" dirty="0" smtClean="0"/>
              <a:t>Which path will Slovenia follow in the future?</a:t>
            </a:r>
          </a:p>
          <a:p>
            <a:pPr marL="0" indent="0">
              <a:buNone/>
            </a:pPr>
            <a:r>
              <a:rPr lang="en-US" dirty="0" smtClean="0"/>
              <a:t>Slovenia is </a:t>
            </a:r>
            <a:r>
              <a:rPr lang="en-US" dirty="0"/>
              <a:t>s</a:t>
            </a:r>
            <a:r>
              <a:rPr lang="en-US" dirty="0" smtClean="0"/>
              <a:t>imilar to West European states in having high women’s labor force participation, affordable childcare and fathers’ rights to leave, but </a:t>
            </a:r>
            <a:r>
              <a:rPr lang="en-US" dirty="0"/>
              <a:t>s</a:t>
            </a:r>
            <a:r>
              <a:rPr lang="en-US" sz="2400" dirty="0" smtClean="0"/>
              <a:t>imilar to Central East European states in having more conservative attitudes toward gender roles</a:t>
            </a:r>
          </a:p>
          <a:p>
            <a:pPr marL="0" indent="0">
              <a:buNone/>
            </a:pPr>
            <a:r>
              <a:rPr lang="en-US" dirty="0" smtClean="0"/>
              <a:t>Is</a:t>
            </a:r>
            <a:r>
              <a:rPr lang="en-US" sz="2400" dirty="0" smtClean="0"/>
              <a:t> there an independent course that Slovenia can follow? 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07950"/>
            <a:ext cx="8042275" cy="1336675"/>
          </a:xfrm>
        </p:spPr>
        <p:txBody>
          <a:bodyPr/>
          <a:lstStyle/>
          <a:p>
            <a:r>
              <a:rPr lang="en-US" sz="3600" dirty="0" smtClean="0"/>
              <a:t>Questions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80600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12601328"/>
              </p:ext>
            </p:extLst>
          </p:nvPr>
        </p:nvGraphicFramePr>
        <p:xfrm>
          <a:off x="203834" y="203200"/>
          <a:ext cx="8825865" cy="6933270"/>
        </p:xfrm>
        <a:graphic>
          <a:graphicData uri="http://schemas.openxmlformats.org/presentationml/2006/ole">
            <p:oleObj spid="_x0000_s1028" name="Document" r:id="rId3" imgW="5943381" imgH="8076903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5692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78</TotalTime>
  <Words>480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Breeze</vt:lpstr>
      <vt:lpstr>Document</vt:lpstr>
      <vt:lpstr>Slovenian Parental Leave - </vt:lpstr>
      <vt:lpstr>Objectives</vt:lpstr>
      <vt:lpstr>Lesson #1- Policies similar  in many praiseworthy respects</vt:lpstr>
      <vt:lpstr>Lesson 2: Policies developed in similar commendable manner</vt:lpstr>
      <vt:lpstr>Lesson 3: Slovenian policy less ‘equality promoting’ than Sweden</vt:lpstr>
      <vt:lpstr>Lesson 4: Sweden’s equal- promoting policies associated with enhanced fertility </vt:lpstr>
      <vt:lpstr>Lesson 5: Dominance of work over family greater in Slovenia</vt:lpstr>
      <vt:lpstr>Questions</vt:lpstr>
      <vt:lpstr>Slide 9</vt:lpstr>
    </vt:vector>
  </TitlesOfParts>
  <Company>Indiana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Slovenian Parental Leave -</dc:title>
  <dc:creator>lhaas</dc:creator>
  <cp:lastModifiedBy>moss</cp:lastModifiedBy>
  <cp:revision>10</cp:revision>
  <dcterms:created xsi:type="dcterms:W3CDTF">2012-09-13T13:52:46Z</dcterms:created>
  <dcterms:modified xsi:type="dcterms:W3CDTF">2012-09-28T10:53:15Z</dcterms:modified>
</cp:coreProperties>
</file>