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36ADC-E8F1-BE89-A35B-167E6A6BB4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D222E-6CC0-DEC3-B3B4-F7BA20F535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68BDB-ADDD-2CFD-12A9-441910842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3457D-9971-D3E5-A451-41CAE91CB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9E77A-7089-EED9-CE31-019F417DA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45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49EF-7782-13FD-D90F-6F36A1CDB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51024-E5DB-1119-7F9C-342EB7F68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7FE32-E50D-364B-654D-3CE13AC79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12171-AE04-2CCB-959E-EC0C3D788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1B0EB-4E41-E9A9-1D2F-790B4A26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3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DDE33E-5A2E-65E8-3EA1-85820B19FD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52573-FF0C-E166-221D-913C3D5B1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B3E1B-55FC-83D6-1B1C-BEB3B8A07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905FD-0709-3B0C-796D-5CAECADF0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5FF25-9BD5-FAC0-1112-FF4AFBDE6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FB25A-A640-1258-217D-36A81676E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4BA64-22E9-3A3E-F2C4-E22295EB5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F63EE-EC02-A422-CBDC-01B92B1E8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4F0C8-BEB9-B6E2-AE64-A6457F7FD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FA1DB-89D0-6EB3-AD01-5A038187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06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38A61-2B75-D544-7D68-6489903F2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63B62-2665-7B47-D38A-C6AA83AD6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9A405-6D05-1DB9-1530-63D2089C3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DC8D8-DCDB-F018-4CB0-AE550529A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E73E4-0F81-F464-3762-7DA866A4F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25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A8573-7218-3A6F-4BD1-A91C95E7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7C60D-2AF5-913D-7957-1E57737F0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1E801-A4B8-0D58-5D3D-54653521B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F0A701-5CDA-7B6B-6FAE-A16FB765D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C86AA1-8324-6713-2381-7CE630D2F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8FB7B-132C-E689-6902-F271D445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3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2439D-78E1-E557-CBC6-33E7EC98E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A9E98-0B69-C7BD-13A7-8DA5C4867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1EE973-CBEF-9AFB-FEA4-497EC8C908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F9D6C2-77FC-68EA-B1EC-217BCBDFB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6BF4AC-0E5D-D181-8590-B8BD2DDE91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774718-94EA-323D-4CE4-1D101AC6B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DAB1FA-2E49-9451-1228-24369420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42C89A-9EE7-B806-9732-62362561A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6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22D38-63C4-9F5C-F2D1-DC643D499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290977-5C0C-3ACB-912C-9A27F7BE4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F12F7B-3BEE-02B5-CD0C-F8B589B72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9BB644-343E-B0BE-FCE1-98871CC77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69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C50B44-59DF-46F1-2587-D4169264C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463B7-4406-3FF9-FA9A-9F5BEF9DC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5FA0A-9BA6-3871-69F6-8906C0027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8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FF8BF-3AC6-EFD6-104D-A10C14F3A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9310C-DCFB-C01E-1A78-44BC12B2D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801020-E7C3-787A-05B2-C251DDF75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91C94-1205-BEC5-F3E0-C3B8AEA2A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AE31B-9FC6-8516-9ED4-7F759E9B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2E14D7-3C90-475E-6433-71C594FD8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D0F67-D258-B6E8-F55D-3CDD64002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ED0206-D39B-68C9-823B-0EFB8D5E0F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54EE06-9E58-F8F5-CAF9-E1D48F397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7E4894-104C-BD10-9405-4F574A2AB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056840-2987-C58F-AD55-7FD8C1CC5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9B924-4472-B52F-1668-2CC3DA6E7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D5D46C-1BC0-A4DA-BD10-5806DC0F7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9E28C-3AFE-3317-D4E6-274C2EAA6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C2243-C37C-67D9-98BC-402A111544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2BEDB-B07D-E34A-A0AC-C7B11C7A40BF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689BC-F274-2D18-0CD5-1E2D032D9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CC60D-1D9A-4EBC-A4EB-7E9325B457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9313E1-CBF0-2C49-BF50-72E1E1FB4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7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B8D42-4A6B-6964-2E0D-5953BFE82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>
            <a:noAutofit/>
          </a:bodyPr>
          <a:lstStyle/>
          <a:p>
            <a:r>
              <a:rPr lang="en-GB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Taking the longer and optimistic view: how social scientists can contribute to more sustainable outcomes</a:t>
            </a:r>
            <a:br>
              <a:rPr lang="en-GB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br>
              <a:rPr lang="en-GB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139806-2907-8040-971B-41124C270B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Alison Koslowski</a:t>
            </a:r>
          </a:p>
          <a:p>
            <a:r>
              <a:rPr lang="en-GB" sz="3200" dirty="0"/>
              <a:t>A.koslowski@ucl.ac.uk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994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D08DD-C393-37B1-41F6-A397FDFBE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puzzle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A4749-78F7-FD30-C436-3B15C0A56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Why have social scientists (mostly) been slow to engage with sustainability?</a:t>
            </a:r>
          </a:p>
          <a:p>
            <a:pPr lvl="1"/>
            <a:r>
              <a:rPr lang="en-GB" dirty="0"/>
              <a:t>SDGs have been in place and capturing imagination of policymakers but not academics </a:t>
            </a:r>
          </a:p>
          <a:p>
            <a:pPr lvl="1"/>
            <a:r>
              <a:rPr lang="en-GB" dirty="0"/>
              <a:t>A few pockets of interest, but not really in parental </a:t>
            </a:r>
            <a:r>
              <a:rPr lang="en-GB"/>
              <a:t>leave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409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802F-3360-0DFB-CC2F-993409D84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do we see sustainability in action?</a:t>
            </a:r>
            <a:endParaRPr lang="en-US" dirty="0"/>
          </a:p>
        </p:txBody>
      </p:sp>
      <p:pic>
        <p:nvPicPr>
          <p:cNvPr id="4" name="Picture 3" descr="Apple orchard in Tasmania DSC_5932 | Apple and Pear Australia Ltd | Flickr">
            <a:extLst>
              <a:ext uri="{FF2B5EF4-FFF2-40B4-BE49-F238E27FC236}">
                <a16:creationId xmlns:a16="http://schemas.microsoft.com/office/drawing/2014/main" id="{FF660D4D-C1B5-F74F-02CB-E5997927C7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850" y="1539239"/>
            <a:ext cx="5702300" cy="377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890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19A01-B637-444A-386B-12699E120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proposed solution: the case for optimism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D77AA-8117-CF29-8369-FF66D18A0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003" y="1690688"/>
            <a:ext cx="10515600" cy="4351338"/>
          </a:xfrm>
        </p:spPr>
        <p:txBody>
          <a:bodyPr/>
          <a:lstStyle/>
          <a:p>
            <a:r>
              <a:rPr lang="en-GB" dirty="0"/>
              <a:t>Current social science is generally myopic (mirrors politics)</a:t>
            </a:r>
          </a:p>
          <a:p>
            <a:r>
              <a:rPr lang="en-GB" dirty="0"/>
              <a:t>A longer term view involves planning for the future – need to have faith in the future (optimism)</a:t>
            </a:r>
          </a:p>
          <a:p>
            <a:r>
              <a:rPr lang="en-GB" dirty="0"/>
              <a:t>Part of this is understanding what we need to maintain / sustain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3118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E100E-1676-498E-0A35-5FB5BCE8F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Social sustainability in social policy practice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32BB9-EB7E-40AD-AA07-7D98E0C1E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Explicit reference to social sustainability in public governance relatively rare</a:t>
            </a:r>
          </a:p>
          <a:p>
            <a:r>
              <a:rPr lang="en-GB" dirty="0"/>
              <a:t>Well-being of Future Generations (Wales) Act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235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8EE63-B551-4A8C-2150-83098DA74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Well-being of Future Generations (Wales) Act 2015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23DE584-34EE-8B45-90F3-AD90D6C939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2000" y="2026444"/>
            <a:ext cx="5588000" cy="3949700"/>
          </a:xfrm>
        </p:spPr>
      </p:pic>
    </p:spTree>
    <p:extLst>
      <p:ext uri="{BB962C8B-B14F-4D97-AF65-F5344CB8AC3E}">
        <p14:creationId xmlns:p14="http://schemas.microsoft.com/office/powerpoint/2010/main" val="460173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9BF95-A8BA-A4AE-1B3E-72A33082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Applying the sustainable development principle to parenting leaves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9DE44-3CB0-2940-8E7C-A4767FB52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Long term</a:t>
            </a:r>
          </a:p>
          <a:p>
            <a:r>
              <a:rPr lang="en-GB" dirty="0"/>
              <a:t>Prevention </a:t>
            </a:r>
          </a:p>
          <a:p>
            <a:r>
              <a:rPr lang="en-GB" dirty="0"/>
              <a:t>Integration </a:t>
            </a:r>
          </a:p>
          <a:p>
            <a:r>
              <a:rPr lang="en-GB" dirty="0"/>
              <a:t>Collaboration </a:t>
            </a:r>
          </a:p>
          <a:p>
            <a:r>
              <a:rPr lang="en-GB" dirty="0"/>
              <a:t>Involvement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09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3C773-ADA7-519D-F2A0-5E453DAED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Concluding thoughts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BB027-B7E1-3168-6F52-65C0F435D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New angle might help to address research gaps (e.g. mothers and child perspectives </a:t>
            </a:r>
          </a:p>
          <a:p>
            <a:r>
              <a:rPr lang="en-GB" dirty="0"/>
              <a:t>Transformation rooted in appreciation for what we want to preserve for the future </a:t>
            </a:r>
          </a:p>
          <a:p>
            <a:r>
              <a:rPr lang="en-GB" dirty="0"/>
              <a:t>Introducing the mechanism of a wellbeing duty for current and future generations </a:t>
            </a:r>
          </a:p>
          <a:p>
            <a:r>
              <a:rPr lang="en-GB" dirty="0"/>
              <a:t>Applying a ‘sustainable development principle’  to </a:t>
            </a:r>
            <a:r>
              <a:rPr lang="en-GB"/>
              <a:t>parenting leaves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72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Taking the longer and optimistic view: how social scientists can contribute to more sustainable outcomes   </vt:lpstr>
      <vt:lpstr>The puzzle</vt:lpstr>
      <vt:lpstr>Where do we see sustainability in action?</vt:lpstr>
      <vt:lpstr>A proposed solution: the case for optimism </vt:lpstr>
      <vt:lpstr>Social sustainability in social policy practice</vt:lpstr>
      <vt:lpstr>Well-being of Future Generations (Wales) Act 2015</vt:lpstr>
      <vt:lpstr>Applying the sustainable development principle to parenting leaves</vt:lpstr>
      <vt:lpstr>Concluding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Taking the longer and optimistic view: how social scientists can contribute to more sustainable outcomes   </dc:title>
  <dc:creator>Koslowski, Alison</dc:creator>
  <cp:lastModifiedBy>Koslowski, Alison</cp:lastModifiedBy>
  <cp:revision>7</cp:revision>
  <dcterms:created xsi:type="dcterms:W3CDTF">2025-06-10T19:19:34Z</dcterms:created>
  <dcterms:modified xsi:type="dcterms:W3CDTF">2025-06-17T06:19:32Z</dcterms:modified>
</cp:coreProperties>
</file>