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934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104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879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481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53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208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422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66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5882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463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31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BE23D-FDD8-49B6-B619-383B630D2A7C}" type="datetimeFigureOut">
              <a:rPr lang="sv-SE" smtClean="0"/>
              <a:t>2025-06-07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E1586-2F97-4F41-B764-508F1E0CBD8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97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Systematic, inclusive and adaptive—how do we create a paid parental leave for changing and heterogeneous populations</a:t>
            </a:r>
            <a:r>
              <a:rPr lang="en-GB" sz="3200" dirty="0" smtClean="0"/>
              <a:t>?</a:t>
            </a:r>
            <a:endParaRPr lang="sv-SE" sz="32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Ann-Zofie Duvander</a:t>
            </a:r>
          </a:p>
          <a:p>
            <a:r>
              <a:rPr lang="sv-SE" dirty="0" smtClean="0"/>
              <a:t> part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edited</a:t>
            </a:r>
            <a:r>
              <a:rPr lang="sv-SE" dirty="0" smtClean="0"/>
              <a:t> </a:t>
            </a:r>
            <a:r>
              <a:rPr lang="sv-SE" dirty="0" err="1" smtClean="0"/>
              <a:t>volume</a:t>
            </a:r>
            <a:r>
              <a:rPr lang="sv-SE" dirty="0" smtClean="0"/>
              <a:t> </a:t>
            </a:r>
            <a:r>
              <a:rPr lang="en-GB" i="1" dirty="0"/>
              <a:t>Parental Leave, Care, and Sustainability: Theoretical and Policy Perspectives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674032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brings</a:t>
            </a:r>
            <a:r>
              <a:rPr lang="sv-SE" dirty="0" smtClean="0"/>
              <a:t> </a:t>
            </a:r>
            <a:r>
              <a:rPr lang="sv-SE" dirty="0" err="1" smtClean="0"/>
              <a:t>us</a:t>
            </a:r>
            <a:r>
              <a:rPr lang="sv-SE" dirty="0" smtClean="0"/>
              <a:t> to </a:t>
            </a:r>
            <a:r>
              <a:rPr lang="sv-SE" dirty="0" err="1" smtClean="0"/>
              <a:t>sustainability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Need</a:t>
            </a:r>
            <a:r>
              <a:rPr lang="sv-SE" dirty="0" smtClean="0"/>
              <a:t> to </a:t>
            </a:r>
            <a:r>
              <a:rPr lang="sv-SE" dirty="0" err="1" smtClean="0"/>
              <a:t>think</a:t>
            </a:r>
            <a:r>
              <a:rPr lang="sv-SE" dirty="0" smtClean="0"/>
              <a:t> broad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then</a:t>
            </a:r>
            <a:r>
              <a:rPr lang="sv-SE" dirty="0" smtClean="0"/>
              <a:t> </a:t>
            </a:r>
            <a:r>
              <a:rPr lang="sv-SE" dirty="0" err="1" smtClean="0"/>
              <a:t>empirically</a:t>
            </a:r>
            <a:r>
              <a:rPr lang="sv-SE" dirty="0" smtClean="0"/>
              <a:t> </a:t>
            </a:r>
            <a:r>
              <a:rPr lang="sv-SE" dirty="0" err="1" smtClean="0"/>
              <a:t>investigate</a:t>
            </a:r>
            <a:r>
              <a:rPr lang="sv-SE" dirty="0" smtClean="0"/>
              <a:t> </a:t>
            </a:r>
            <a:r>
              <a:rPr lang="sv-SE" dirty="0" err="1" smtClean="0"/>
              <a:t>precisely</a:t>
            </a:r>
            <a:endParaRPr lang="sv-SE" dirty="0" smtClean="0"/>
          </a:p>
          <a:p>
            <a:r>
              <a:rPr lang="sv-SE" dirty="0" smtClean="0"/>
              <a:t>Times </a:t>
            </a:r>
            <a:r>
              <a:rPr lang="sv-SE" dirty="0" err="1" smtClean="0"/>
              <a:t>are</a:t>
            </a:r>
            <a:r>
              <a:rPr lang="sv-SE" dirty="0" smtClean="0"/>
              <a:t> </a:t>
            </a:r>
            <a:r>
              <a:rPr lang="sv-SE" dirty="0" err="1" smtClean="0"/>
              <a:t>changing</a:t>
            </a:r>
            <a:r>
              <a:rPr lang="sv-SE" dirty="0" smtClean="0"/>
              <a:t>, </a:t>
            </a:r>
            <a:r>
              <a:rPr lang="sv-SE" dirty="0" smtClean="0"/>
              <a:t>new </a:t>
            </a:r>
            <a:r>
              <a:rPr lang="sv-SE" dirty="0" err="1" smtClean="0"/>
              <a:t>thinking</a:t>
            </a:r>
            <a:r>
              <a:rPr lang="sv-SE" dirty="0" smtClean="0"/>
              <a:t> </a:t>
            </a:r>
            <a:r>
              <a:rPr lang="sv-SE" dirty="0" err="1" smtClean="0"/>
              <a:t>needed</a:t>
            </a:r>
            <a:r>
              <a:rPr lang="sv-SE" dirty="0" smtClean="0"/>
              <a:t> </a:t>
            </a:r>
            <a:endParaRPr lang="sv-SE" dirty="0" smtClean="0"/>
          </a:p>
          <a:p>
            <a:r>
              <a:rPr lang="sv-SE" dirty="0" smtClean="0"/>
              <a:t>Main </a:t>
            </a:r>
            <a:r>
              <a:rPr lang="sv-SE" dirty="0" err="1" smtClean="0"/>
              <a:t>points</a:t>
            </a:r>
            <a:r>
              <a:rPr lang="sv-SE" dirty="0" smtClean="0"/>
              <a:t>: </a:t>
            </a:r>
            <a:r>
              <a:rPr lang="sv-SE" dirty="0" err="1" smtClean="0"/>
              <a:t>connect</a:t>
            </a:r>
            <a:r>
              <a:rPr lang="sv-SE" dirty="0"/>
              <a:t> </a:t>
            </a:r>
            <a:r>
              <a:rPr lang="sv-SE" dirty="0" err="1" smtClean="0"/>
              <a:t>perspectives</a:t>
            </a:r>
            <a:r>
              <a:rPr lang="sv-SE" dirty="0" smtClean="0"/>
              <a:t>, </a:t>
            </a:r>
            <a:r>
              <a:rPr lang="sv-SE" dirty="0" err="1" smtClean="0"/>
              <a:t>consider</a:t>
            </a:r>
            <a:r>
              <a:rPr lang="sv-SE" dirty="0" smtClean="0"/>
              <a:t> long and short term, </a:t>
            </a:r>
            <a:r>
              <a:rPr lang="sv-SE" dirty="0" err="1" smtClean="0"/>
              <a:t>individual</a:t>
            </a:r>
            <a:r>
              <a:rPr lang="sv-SE" dirty="0" smtClean="0"/>
              <a:t> and </a:t>
            </a:r>
            <a:r>
              <a:rPr lang="sv-SE" dirty="0" err="1" smtClean="0"/>
              <a:t>societal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, </a:t>
            </a:r>
            <a:r>
              <a:rPr lang="sv-SE" dirty="0" err="1" smtClean="0"/>
              <a:t>paid</a:t>
            </a:r>
            <a:r>
              <a:rPr lang="sv-SE" dirty="0" smtClean="0"/>
              <a:t> </a:t>
            </a:r>
            <a:r>
              <a:rPr lang="sv-SE" dirty="0" err="1" smtClean="0"/>
              <a:t>work</a:t>
            </a:r>
            <a:r>
              <a:rPr lang="sv-SE" dirty="0" smtClean="0"/>
              <a:t> and </a:t>
            </a:r>
            <a:r>
              <a:rPr lang="sv-SE" dirty="0" err="1" smtClean="0"/>
              <a:t>care</a:t>
            </a:r>
            <a:r>
              <a:rPr lang="sv-SE" dirty="0" smtClean="0"/>
              <a:t> as </a:t>
            </a:r>
            <a:r>
              <a:rPr lang="sv-SE" dirty="0" err="1" smtClean="0"/>
              <a:t>constructed</a:t>
            </a:r>
            <a:r>
              <a:rPr lang="sv-SE" dirty="0" smtClean="0"/>
              <a:t> </a:t>
            </a:r>
            <a:r>
              <a:rPr lang="sv-SE" dirty="0" err="1" smtClean="0"/>
              <a:t>opposites</a:t>
            </a:r>
            <a:endParaRPr lang="sv-SE" dirty="0" smtClean="0"/>
          </a:p>
          <a:p>
            <a:r>
              <a:rPr lang="sv-SE" dirty="0" err="1" smtClean="0"/>
              <a:t>Lead</a:t>
            </a:r>
            <a:r>
              <a:rPr lang="sv-SE" dirty="0" smtClean="0"/>
              <a:t> to </a:t>
            </a:r>
            <a:r>
              <a:rPr lang="sv-SE" dirty="0" err="1" smtClean="0"/>
              <a:t>challenging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paradigms </a:t>
            </a:r>
            <a:r>
              <a:rPr lang="sv-SE" dirty="0" smtClean="0"/>
              <a:t>(</a:t>
            </a:r>
            <a:r>
              <a:rPr lang="sv-SE" dirty="0" err="1" smtClean="0"/>
              <a:t>fertility</a:t>
            </a:r>
            <a:r>
              <a:rPr lang="sv-SE" dirty="0" smtClean="0"/>
              <a:t> and </a:t>
            </a:r>
            <a:r>
              <a:rPr lang="sv-SE" dirty="0" err="1" smtClean="0"/>
              <a:t>work</a:t>
            </a:r>
            <a:r>
              <a:rPr lang="sv-SE" dirty="0" smtClean="0"/>
              <a:t>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0597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1. </a:t>
            </a:r>
            <a:r>
              <a:rPr lang="sv-SE" dirty="0" err="1" smtClean="0"/>
              <a:t>Sustainability</a:t>
            </a:r>
            <a:r>
              <a:rPr lang="sv-SE" dirty="0" smtClean="0"/>
              <a:t> </a:t>
            </a:r>
            <a:r>
              <a:rPr lang="sv-SE" dirty="0" smtClean="0"/>
              <a:t>as </a:t>
            </a:r>
            <a:r>
              <a:rPr lang="sv-SE" dirty="0" err="1" smtClean="0"/>
              <a:t>connecting</a:t>
            </a:r>
            <a:r>
              <a:rPr lang="sv-SE" dirty="0" smtClean="0"/>
              <a:t> </a:t>
            </a:r>
            <a:r>
              <a:rPr lang="sv-SE" dirty="0" err="1" smtClean="0"/>
              <a:t>perspectives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Sustainability</a:t>
            </a:r>
            <a:r>
              <a:rPr lang="sv-SE" dirty="0" smtClean="0"/>
              <a:t>: </a:t>
            </a:r>
            <a:r>
              <a:rPr lang="sv-SE" dirty="0" err="1" smtClean="0"/>
              <a:t>economic</a:t>
            </a:r>
            <a:r>
              <a:rPr lang="sv-SE" dirty="0" smtClean="0"/>
              <a:t>, social </a:t>
            </a:r>
            <a:r>
              <a:rPr lang="sv-SE" dirty="0" smtClean="0"/>
              <a:t>and </a:t>
            </a:r>
            <a:r>
              <a:rPr lang="sv-SE" dirty="0" err="1" smtClean="0"/>
              <a:t>ecological</a:t>
            </a:r>
            <a:endParaRPr lang="sv-SE" dirty="0" smtClean="0"/>
          </a:p>
          <a:p>
            <a:r>
              <a:rPr lang="sv-SE" dirty="0" err="1" smtClean="0"/>
              <a:t>Uncertainty</a:t>
            </a:r>
            <a:r>
              <a:rPr lang="sv-SE" dirty="0" smtClean="0"/>
              <a:t> to </a:t>
            </a:r>
            <a:r>
              <a:rPr lang="sv-SE" dirty="0" err="1" smtClean="0"/>
              <a:t>tackle</a:t>
            </a:r>
            <a:endParaRPr lang="sv-SE" dirty="0" smtClean="0"/>
          </a:p>
          <a:p>
            <a:r>
              <a:rPr lang="sv-SE" dirty="0" err="1" smtClean="0"/>
              <a:t>Political</a:t>
            </a:r>
            <a:r>
              <a:rPr lang="sv-SE" dirty="0" smtClean="0"/>
              <a:t> solutions</a:t>
            </a:r>
          </a:p>
          <a:p>
            <a:r>
              <a:rPr lang="sv-SE" dirty="0" smtClean="0"/>
              <a:t>Change in </a:t>
            </a:r>
            <a:r>
              <a:rPr lang="sv-SE" dirty="0" err="1" smtClean="0"/>
              <a:t>possibilities</a:t>
            </a:r>
            <a:r>
              <a:rPr lang="sv-SE" dirty="0" smtClean="0"/>
              <a:t> and in </a:t>
            </a:r>
            <a:r>
              <a:rPr lang="sv-SE" dirty="0" err="1" smtClean="0"/>
              <a:t>preferences</a:t>
            </a:r>
            <a:r>
              <a:rPr lang="sv-SE" dirty="0" smtClean="0"/>
              <a:t>?</a:t>
            </a:r>
            <a:endParaRPr lang="sv-SE" dirty="0" smtClean="0"/>
          </a:p>
          <a:p>
            <a:r>
              <a:rPr lang="sv-SE" dirty="0" err="1" smtClean="0"/>
              <a:t>Fertility</a:t>
            </a:r>
            <a:r>
              <a:rPr lang="sv-SE" dirty="0" smtClean="0"/>
              <a:t> </a:t>
            </a:r>
            <a:r>
              <a:rPr lang="sv-SE" dirty="0" err="1" smtClean="0"/>
              <a:t>decline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example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Solution-</a:t>
            </a:r>
            <a:r>
              <a:rPr lang="sv-SE" dirty="0" err="1" smtClean="0"/>
              <a:t>uncertainty</a:t>
            </a:r>
            <a:r>
              <a:rPr lang="sv-SE" dirty="0" smtClean="0"/>
              <a:t> </a:t>
            </a:r>
            <a:r>
              <a:rPr lang="sv-SE" dirty="0" err="1" smtClean="0"/>
              <a:t>needs</a:t>
            </a:r>
            <a:r>
              <a:rPr lang="sv-SE" dirty="0" smtClean="0"/>
              <a:t> to </a:t>
            </a:r>
            <a:r>
              <a:rPr lang="sv-SE" dirty="0" err="1" smtClean="0"/>
              <a:t>consider</a:t>
            </a:r>
            <a:r>
              <a:rPr lang="sv-SE" dirty="0" smtClean="0"/>
              <a:t> all dimensions, not just </a:t>
            </a:r>
            <a:r>
              <a:rPr lang="sv-SE" dirty="0" err="1" smtClean="0"/>
              <a:t>economic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677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</a:t>
            </a:r>
            <a:r>
              <a:rPr lang="sv-SE" dirty="0" smtClean="0"/>
              <a:t>. Short </a:t>
            </a:r>
            <a:r>
              <a:rPr lang="sv-SE" dirty="0" smtClean="0"/>
              <a:t>and long term </a:t>
            </a:r>
            <a:r>
              <a:rPr lang="sv-SE" dirty="0" err="1" smtClean="0"/>
              <a:t>time</a:t>
            </a:r>
            <a:r>
              <a:rPr lang="sv-SE" dirty="0" smtClean="0"/>
              <a:t> dimension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PPL </a:t>
            </a:r>
            <a:r>
              <a:rPr lang="sv-SE" dirty="0" err="1" smtClean="0"/>
              <a:t>directly</a:t>
            </a:r>
            <a:r>
              <a:rPr lang="sv-SE" dirty="0" smtClean="0"/>
              <a:t> short term</a:t>
            </a:r>
          </a:p>
          <a:p>
            <a:r>
              <a:rPr lang="sv-SE" dirty="0" err="1" smtClean="0"/>
              <a:t>But</a:t>
            </a:r>
            <a:r>
              <a:rPr lang="sv-SE" dirty="0" smtClean="0"/>
              <a:t> PPL has short and long term </a:t>
            </a:r>
            <a:r>
              <a:rPr lang="sv-SE" dirty="0" err="1" smtClean="0"/>
              <a:t>consequences</a:t>
            </a:r>
            <a:endParaRPr lang="sv-SE" dirty="0" smtClean="0"/>
          </a:p>
          <a:p>
            <a:r>
              <a:rPr lang="sv-SE" dirty="0" err="1" smtClean="0"/>
              <a:t>Fertility</a:t>
            </a:r>
            <a:r>
              <a:rPr lang="sv-SE" dirty="0" smtClean="0"/>
              <a:t> </a:t>
            </a:r>
            <a:r>
              <a:rPr lang="sv-SE" dirty="0" err="1" smtClean="0"/>
              <a:t>also</a:t>
            </a:r>
            <a:r>
              <a:rPr lang="sv-SE" dirty="0" smtClean="0"/>
              <a:t> short and long term</a:t>
            </a:r>
          </a:p>
          <a:p>
            <a:r>
              <a:rPr lang="sv-SE" dirty="0" err="1" smtClean="0"/>
              <a:t>Ecological</a:t>
            </a:r>
            <a:r>
              <a:rPr lang="sv-SE" dirty="0" smtClean="0"/>
              <a:t> as start in long term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increasingly</a:t>
            </a:r>
            <a:r>
              <a:rPr lang="sv-SE" dirty="0" smtClean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see</a:t>
            </a:r>
            <a:r>
              <a:rPr lang="sv-SE" dirty="0" smtClean="0"/>
              <a:t> </a:t>
            </a:r>
            <a:r>
              <a:rPr lang="sv-SE" dirty="0" err="1" smtClean="0"/>
              <a:t>now</a:t>
            </a:r>
            <a:r>
              <a:rPr lang="sv-SE" dirty="0" smtClean="0"/>
              <a:t> and </a:t>
            </a:r>
            <a:r>
              <a:rPr lang="sv-SE" dirty="0" err="1" smtClean="0"/>
              <a:t>here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125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3. </a:t>
            </a:r>
            <a:r>
              <a:rPr lang="sv-SE" dirty="0" err="1" smtClean="0"/>
              <a:t>Individual</a:t>
            </a:r>
            <a:r>
              <a:rPr lang="sv-SE" dirty="0" smtClean="0"/>
              <a:t> </a:t>
            </a:r>
            <a:r>
              <a:rPr lang="sv-SE" dirty="0" smtClean="0"/>
              <a:t>and </a:t>
            </a:r>
            <a:r>
              <a:rPr lang="sv-SE" dirty="0" err="1" smtClean="0"/>
              <a:t>societal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Policy on national </a:t>
            </a:r>
            <a:r>
              <a:rPr lang="sv-SE" dirty="0" err="1" smtClean="0"/>
              <a:t>level</a:t>
            </a:r>
            <a:r>
              <a:rPr lang="sv-SE" dirty="0" smtClean="0"/>
              <a:t> to </a:t>
            </a:r>
            <a:r>
              <a:rPr lang="sv-SE" dirty="0" err="1" smtClean="0"/>
              <a:t>encourage</a:t>
            </a:r>
            <a:r>
              <a:rPr lang="sv-SE" dirty="0" smtClean="0"/>
              <a:t> </a:t>
            </a:r>
            <a:r>
              <a:rPr lang="sv-SE" dirty="0" err="1" smtClean="0"/>
              <a:t>certain</a:t>
            </a:r>
            <a:r>
              <a:rPr lang="sv-SE" dirty="0" smtClean="0"/>
              <a:t> </a:t>
            </a:r>
            <a:r>
              <a:rPr lang="sv-SE" dirty="0" err="1" smtClean="0"/>
              <a:t>behaviour</a:t>
            </a:r>
            <a:endParaRPr lang="sv-SE" dirty="0" smtClean="0"/>
          </a:p>
          <a:p>
            <a:r>
              <a:rPr lang="sv-SE" dirty="0" err="1"/>
              <a:t>B</a:t>
            </a:r>
            <a:r>
              <a:rPr lang="sv-SE" dirty="0" err="1" smtClean="0"/>
              <a:t>ut</a:t>
            </a:r>
            <a:r>
              <a:rPr lang="sv-SE" dirty="0" smtClean="0"/>
              <a:t> no </a:t>
            </a:r>
            <a:r>
              <a:rPr lang="sv-SE" dirty="0" err="1" smtClean="0"/>
              <a:t>clear</a:t>
            </a:r>
            <a:r>
              <a:rPr lang="sv-SE" dirty="0" smtClean="0"/>
              <a:t> </a:t>
            </a:r>
            <a:r>
              <a:rPr lang="sv-SE" dirty="0" err="1" smtClean="0"/>
              <a:t>effects</a:t>
            </a:r>
            <a:r>
              <a:rPr lang="sv-SE" dirty="0" smtClean="0"/>
              <a:t> to </a:t>
            </a:r>
            <a:r>
              <a:rPr lang="sv-SE" dirty="0" err="1" smtClean="0"/>
              <a:t>individual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 </a:t>
            </a:r>
            <a:endParaRPr lang="sv-SE" dirty="0"/>
          </a:p>
          <a:p>
            <a:r>
              <a:rPr lang="sv-SE" dirty="0" err="1" smtClean="0"/>
              <a:t>Need</a:t>
            </a:r>
            <a:r>
              <a:rPr lang="sv-SE" dirty="0" smtClean="0"/>
              <a:t> to </a:t>
            </a:r>
            <a:r>
              <a:rPr lang="sv-SE" dirty="0" err="1" smtClean="0"/>
              <a:t>see</a:t>
            </a:r>
            <a:r>
              <a:rPr lang="sv-SE" dirty="0" smtClean="0"/>
              <a:t> policy in </a:t>
            </a:r>
            <a:r>
              <a:rPr lang="sv-SE" dirty="0" err="1" smtClean="0"/>
              <a:t>context</a:t>
            </a:r>
            <a:endParaRPr lang="sv-SE" dirty="0" smtClean="0"/>
          </a:p>
          <a:p>
            <a:r>
              <a:rPr lang="sv-SE" dirty="0" err="1" smtClean="0"/>
              <a:t>Allow</a:t>
            </a:r>
            <a:r>
              <a:rPr lang="sv-SE" dirty="0" smtClean="0"/>
              <a:t> for general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also</a:t>
            </a:r>
            <a:r>
              <a:rPr lang="sv-SE" dirty="0" smtClean="0"/>
              <a:t> </a:t>
            </a:r>
            <a:r>
              <a:rPr lang="sv-SE" dirty="0" err="1" smtClean="0"/>
              <a:t>individual</a:t>
            </a:r>
            <a:r>
              <a:rPr lang="sv-SE" dirty="0" smtClean="0"/>
              <a:t> solutions</a:t>
            </a:r>
          </a:p>
          <a:p>
            <a:r>
              <a:rPr lang="sv-SE" dirty="0" smtClean="0"/>
              <a:t>Do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allow</a:t>
            </a:r>
            <a:r>
              <a:rPr lang="sv-SE" dirty="0" smtClean="0"/>
              <a:t> for not </a:t>
            </a:r>
            <a:r>
              <a:rPr lang="sv-SE" dirty="0" err="1" smtClean="0"/>
              <a:t>wanting</a:t>
            </a:r>
            <a:r>
              <a:rPr lang="sv-SE" dirty="0" smtClean="0"/>
              <a:t> to </a:t>
            </a:r>
            <a:r>
              <a:rPr lang="sv-SE" dirty="0" err="1" smtClean="0"/>
              <a:t>work</a:t>
            </a:r>
            <a:r>
              <a:rPr lang="sv-SE" dirty="0" smtClean="0"/>
              <a:t>? For not </a:t>
            </a:r>
            <a:r>
              <a:rPr lang="sv-SE" dirty="0" err="1" smtClean="0"/>
              <a:t>wanting</a:t>
            </a:r>
            <a:r>
              <a:rPr lang="sv-SE" dirty="0" smtClean="0"/>
              <a:t> </a:t>
            </a:r>
            <a:r>
              <a:rPr lang="sv-SE" dirty="0" err="1" smtClean="0"/>
              <a:t>children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427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4. Care </a:t>
            </a:r>
            <a:r>
              <a:rPr lang="sv-SE" dirty="0" smtClean="0"/>
              <a:t>and </a:t>
            </a:r>
            <a:r>
              <a:rPr lang="sv-SE" dirty="0" err="1" smtClean="0"/>
              <a:t>work</a:t>
            </a:r>
            <a:r>
              <a:rPr lang="sv-SE" dirty="0" smtClean="0"/>
              <a:t> not as </a:t>
            </a:r>
            <a:r>
              <a:rPr lang="sv-SE" dirty="0" err="1" smtClean="0"/>
              <a:t>opposites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Long </a:t>
            </a:r>
            <a:r>
              <a:rPr lang="sv-SE" dirty="0" err="1" smtClean="0"/>
              <a:t>history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pointing</a:t>
            </a:r>
            <a:r>
              <a:rPr lang="sv-SE" dirty="0" smtClean="0"/>
              <a:t> </a:t>
            </a:r>
            <a:r>
              <a:rPr lang="sv-SE" dirty="0" err="1" smtClean="0"/>
              <a:t>out</a:t>
            </a:r>
            <a:r>
              <a:rPr lang="sv-SE" dirty="0" smtClean="0"/>
              <a:t> </a:t>
            </a:r>
            <a:r>
              <a:rPr lang="sv-SE" dirty="0" err="1" smtClean="0"/>
              <a:t>this</a:t>
            </a:r>
            <a:endParaRPr lang="sv-SE" dirty="0" smtClean="0"/>
          </a:p>
          <a:p>
            <a:r>
              <a:rPr lang="sv-SE" dirty="0" smtClean="0"/>
              <a:t>PPL </a:t>
            </a:r>
            <a:r>
              <a:rPr lang="sv-SE" dirty="0" err="1" smtClean="0"/>
              <a:t>assumes</a:t>
            </a:r>
            <a:r>
              <a:rPr lang="sv-SE" dirty="0" smtClean="0"/>
              <a:t> </a:t>
            </a:r>
            <a:r>
              <a:rPr lang="sv-SE" dirty="0" err="1" smtClean="0"/>
              <a:t>distinction</a:t>
            </a:r>
            <a:r>
              <a:rPr lang="sv-SE" dirty="0" smtClean="0"/>
              <a:t> </a:t>
            </a:r>
            <a:r>
              <a:rPr lang="sv-SE" dirty="0" err="1" smtClean="0"/>
              <a:t>but</a:t>
            </a:r>
            <a:r>
              <a:rPr lang="sv-SE" dirty="0" smtClean="0"/>
              <a:t> not </a:t>
            </a:r>
            <a:r>
              <a:rPr lang="sv-SE" dirty="0" err="1" smtClean="0"/>
              <a:t>possible</a:t>
            </a:r>
            <a:r>
              <a:rPr lang="sv-SE" dirty="0" smtClean="0"/>
              <a:t> </a:t>
            </a:r>
            <a:r>
              <a:rPr lang="sv-SE" dirty="0" err="1" smtClean="0"/>
              <a:t>always</a:t>
            </a:r>
            <a:endParaRPr lang="sv-SE" dirty="0" smtClean="0"/>
          </a:p>
          <a:p>
            <a:r>
              <a:rPr lang="sv-SE" dirty="0" err="1" smtClean="0"/>
              <a:t>Covid</a:t>
            </a:r>
            <a:r>
              <a:rPr lang="sv-SE" dirty="0" smtClean="0"/>
              <a:t> </a:t>
            </a:r>
            <a:r>
              <a:rPr lang="sv-SE" dirty="0" err="1" smtClean="0"/>
              <a:t>showed</a:t>
            </a:r>
            <a:r>
              <a:rPr lang="sv-SE" dirty="0" smtClean="0"/>
              <a:t> </a:t>
            </a:r>
            <a:r>
              <a:rPr lang="sv-SE" dirty="0" err="1" smtClean="0"/>
              <a:t>this</a:t>
            </a:r>
            <a:endParaRPr lang="sv-SE" dirty="0" smtClean="0"/>
          </a:p>
          <a:p>
            <a:r>
              <a:rPr lang="sv-SE" dirty="0" err="1" smtClean="0"/>
              <a:t>Need</a:t>
            </a:r>
            <a:r>
              <a:rPr lang="sv-SE" dirty="0" smtClean="0"/>
              <a:t> to </a:t>
            </a:r>
            <a:r>
              <a:rPr lang="sv-SE" dirty="0" err="1" smtClean="0"/>
              <a:t>consider</a:t>
            </a:r>
            <a:r>
              <a:rPr lang="sv-SE" dirty="0" smtClean="0"/>
              <a:t> </a:t>
            </a:r>
            <a:r>
              <a:rPr lang="sv-SE" dirty="0" err="1" smtClean="0"/>
              <a:t>together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social and gender </a:t>
            </a:r>
            <a:r>
              <a:rPr lang="sv-SE" dirty="0" err="1" smtClean="0"/>
              <a:t>inequalities</a:t>
            </a:r>
            <a:endParaRPr lang="sv-SE" dirty="0" smtClean="0"/>
          </a:p>
          <a:p>
            <a:r>
              <a:rPr lang="sv-SE" dirty="0" err="1" smtClean="0"/>
              <a:t>Greedy</a:t>
            </a:r>
            <a:r>
              <a:rPr lang="sv-SE" dirty="0" smtClean="0"/>
              <a:t> </a:t>
            </a:r>
            <a:r>
              <a:rPr lang="sv-SE" dirty="0" err="1" smtClean="0"/>
              <a:t>work</a:t>
            </a:r>
            <a:r>
              <a:rPr lang="sv-SE" dirty="0" smtClean="0"/>
              <a:t> and </a:t>
            </a:r>
            <a:r>
              <a:rPr lang="sv-SE" dirty="0" err="1" smtClean="0"/>
              <a:t>greedy</a:t>
            </a:r>
            <a:r>
              <a:rPr lang="sv-SE" dirty="0" smtClean="0"/>
              <a:t> </a:t>
            </a:r>
            <a:r>
              <a:rPr lang="sv-SE" dirty="0" err="1" smtClean="0"/>
              <a:t>parenting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8428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Main problems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Uncertainty</a:t>
            </a:r>
            <a:r>
              <a:rPr lang="sv-SE" dirty="0" smtClean="0"/>
              <a:t> on </a:t>
            </a:r>
            <a:r>
              <a:rPr lang="sv-SE" dirty="0" err="1" smtClean="0"/>
              <a:t>labour</a:t>
            </a:r>
            <a:r>
              <a:rPr lang="sv-SE" dirty="0" smtClean="0"/>
              <a:t> market, </a:t>
            </a:r>
            <a:r>
              <a:rPr lang="sv-SE" dirty="0" err="1" smtClean="0"/>
              <a:t>ecological</a:t>
            </a:r>
            <a:endParaRPr lang="sv-SE" dirty="0" smtClean="0"/>
          </a:p>
          <a:p>
            <a:r>
              <a:rPr lang="sv-SE" dirty="0" err="1" smtClean="0"/>
              <a:t>Fertility</a:t>
            </a:r>
            <a:r>
              <a:rPr lang="sv-SE" dirty="0" smtClean="0"/>
              <a:t> </a:t>
            </a:r>
            <a:r>
              <a:rPr lang="sv-SE" dirty="0" err="1" smtClean="0"/>
              <a:t>drops</a:t>
            </a:r>
            <a:endParaRPr lang="sv-SE" dirty="0" smtClean="0"/>
          </a:p>
          <a:p>
            <a:r>
              <a:rPr lang="sv-SE" dirty="0" err="1" smtClean="0"/>
              <a:t>Heterogenous</a:t>
            </a:r>
            <a:r>
              <a:rPr lang="sv-SE" dirty="0" smtClean="0"/>
              <a:t> </a:t>
            </a:r>
            <a:r>
              <a:rPr lang="sv-SE" dirty="0" err="1" smtClean="0"/>
              <a:t>life</a:t>
            </a:r>
            <a:r>
              <a:rPr lang="sv-SE" dirty="0" smtClean="0"/>
              <a:t> </a:t>
            </a:r>
            <a:r>
              <a:rPr lang="sv-SE" dirty="0" err="1" smtClean="0"/>
              <a:t>courses</a:t>
            </a:r>
            <a:endParaRPr lang="sv-SE" dirty="0" smtClean="0"/>
          </a:p>
          <a:p>
            <a:r>
              <a:rPr lang="sv-SE" dirty="0" err="1" smtClean="0"/>
              <a:t>What</a:t>
            </a:r>
            <a:r>
              <a:rPr lang="sv-SE" dirty="0" smtClean="0"/>
              <a:t> </a:t>
            </a:r>
            <a:r>
              <a:rPr lang="sv-SE" dirty="0" err="1" smtClean="0"/>
              <a:t>does</a:t>
            </a:r>
            <a:r>
              <a:rPr lang="sv-SE" dirty="0" smtClean="0"/>
              <a:t> PPL do?</a:t>
            </a:r>
          </a:p>
        </p:txBody>
      </p:sp>
    </p:spTree>
    <p:extLst>
      <p:ext uri="{BB962C8B-B14F-4D97-AF65-F5344CB8AC3E}">
        <p14:creationId xmlns:p14="http://schemas.microsoft.com/office/powerpoint/2010/main" val="1867146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How</a:t>
            </a:r>
            <a:r>
              <a:rPr lang="sv-SE" dirty="0" smtClean="0"/>
              <a:t> do PPL </a:t>
            </a:r>
            <a:r>
              <a:rPr lang="sv-SE" dirty="0" err="1" smtClean="0"/>
              <a:t>meet</a:t>
            </a:r>
            <a:r>
              <a:rPr lang="sv-SE" dirty="0" smtClean="0"/>
              <a:t> the </a:t>
            </a:r>
            <a:r>
              <a:rPr lang="sv-SE" dirty="0" err="1" smtClean="0"/>
              <a:t>challenges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See</a:t>
            </a:r>
            <a:r>
              <a:rPr lang="sv-SE" dirty="0" smtClean="0"/>
              <a:t> </a:t>
            </a:r>
            <a:r>
              <a:rPr lang="sv-SE" dirty="0" err="1" smtClean="0"/>
              <a:t>economic</a:t>
            </a:r>
            <a:r>
              <a:rPr lang="sv-SE" dirty="0" smtClean="0"/>
              <a:t>, </a:t>
            </a:r>
            <a:r>
              <a:rPr lang="sv-SE" dirty="0" err="1" smtClean="0"/>
              <a:t>ecological</a:t>
            </a:r>
            <a:r>
              <a:rPr lang="sv-SE" dirty="0"/>
              <a:t> </a:t>
            </a:r>
            <a:r>
              <a:rPr lang="sv-SE" dirty="0" smtClean="0"/>
              <a:t>and</a:t>
            </a:r>
            <a:r>
              <a:rPr lang="sv-SE" dirty="0" smtClean="0"/>
              <a:t> </a:t>
            </a:r>
            <a:r>
              <a:rPr lang="sv-SE" dirty="0" smtClean="0"/>
              <a:t>social </a:t>
            </a:r>
            <a:r>
              <a:rPr lang="sv-SE" dirty="0" smtClean="0"/>
              <a:t>dimensions </a:t>
            </a:r>
            <a:r>
              <a:rPr lang="sv-SE" dirty="0" err="1" smtClean="0"/>
              <a:t>together</a:t>
            </a:r>
            <a:r>
              <a:rPr lang="sv-SE" dirty="0" smtClean="0"/>
              <a:t>, </a:t>
            </a:r>
            <a:r>
              <a:rPr lang="sv-SE" dirty="0" err="1" smtClean="0"/>
              <a:t>now</a:t>
            </a:r>
            <a:r>
              <a:rPr lang="sv-SE" dirty="0" smtClean="0"/>
              <a:t> </a:t>
            </a:r>
            <a:r>
              <a:rPr lang="sv-SE" dirty="0" err="1" smtClean="0"/>
              <a:t>ecological</a:t>
            </a:r>
            <a:r>
              <a:rPr lang="sv-SE" dirty="0" smtClean="0"/>
              <a:t> </a:t>
            </a:r>
            <a:r>
              <a:rPr lang="sv-SE" dirty="0" err="1" smtClean="0"/>
              <a:t>missing</a:t>
            </a:r>
            <a:endParaRPr lang="sv-SE" dirty="0" smtClean="0"/>
          </a:p>
          <a:p>
            <a:r>
              <a:rPr lang="sv-SE" dirty="0" smtClean="0"/>
              <a:t>Long and short term, </a:t>
            </a:r>
            <a:r>
              <a:rPr lang="sv-SE" dirty="0" err="1" smtClean="0"/>
              <a:t>also</a:t>
            </a:r>
            <a:r>
              <a:rPr lang="sv-SE" dirty="0" smtClean="0"/>
              <a:t> </a:t>
            </a:r>
            <a:r>
              <a:rPr lang="sv-SE" dirty="0" err="1" smtClean="0"/>
              <a:t>ecology</a:t>
            </a:r>
            <a:r>
              <a:rPr lang="sv-SE" dirty="0" smtClean="0"/>
              <a:t> </a:t>
            </a:r>
            <a:r>
              <a:rPr lang="sv-SE" dirty="0" smtClean="0"/>
              <a:t>to be </a:t>
            </a:r>
            <a:r>
              <a:rPr lang="sv-SE" dirty="0" err="1" smtClean="0"/>
              <a:t>included</a:t>
            </a:r>
            <a:endParaRPr lang="sv-SE" dirty="0" smtClean="0"/>
          </a:p>
          <a:p>
            <a:r>
              <a:rPr lang="sv-SE" dirty="0" smtClean="0"/>
              <a:t>Policy </a:t>
            </a:r>
            <a:r>
              <a:rPr lang="sv-SE" dirty="0" err="1" smtClean="0"/>
              <a:t>but</a:t>
            </a:r>
            <a:r>
              <a:rPr lang="sv-SE" dirty="0" smtClean="0"/>
              <a:t> </a:t>
            </a:r>
            <a:r>
              <a:rPr lang="sv-SE" dirty="0" err="1" smtClean="0"/>
              <a:t>allow</a:t>
            </a:r>
            <a:r>
              <a:rPr lang="sv-SE" dirty="0" smtClean="0"/>
              <a:t> for </a:t>
            </a:r>
            <a:r>
              <a:rPr lang="sv-SE" dirty="0" err="1" smtClean="0"/>
              <a:t>individual</a:t>
            </a:r>
            <a:r>
              <a:rPr lang="sv-SE" dirty="0" smtClean="0"/>
              <a:t> </a:t>
            </a:r>
            <a:r>
              <a:rPr lang="sv-SE" dirty="0" err="1" smtClean="0"/>
              <a:t>choices</a:t>
            </a:r>
            <a:endParaRPr lang="sv-SE" dirty="0" smtClean="0"/>
          </a:p>
          <a:p>
            <a:r>
              <a:rPr lang="sv-SE" dirty="0" smtClean="0"/>
              <a:t>Care and </a:t>
            </a:r>
            <a:r>
              <a:rPr lang="sv-SE" dirty="0" err="1" smtClean="0"/>
              <a:t>work</a:t>
            </a:r>
            <a:r>
              <a:rPr lang="sv-SE" dirty="0" smtClean="0"/>
              <a:t>—</a:t>
            </a:r>
            <a:r>
              <a:rPr lang="sv-SE" dirty="0" err="1" smtClean="0"/>
              <a:t>consider</a:t>
            </a:r>
            <a:r>
              <a:rPr lang="sv-SE" dirty="0" smtClean="0"/>
              <a:t> the </a:t>
            </a:r>
            <a:r>
              <a:rPr lang="sv-SE" dirty="0" err="1" smtClean="0"/>
              <a:t>goals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policy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469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431"/>
          </a:xfrm>
        </p:spPr>
        <p:txBody>
          <a:bodyPr/>
          <a:lstStyle/>
          <a:p>
            <a:r>
              <a:rPr lang="sv-SE" dirty="0" smtClean="0"/>
              <a:t>Challenge paradigms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401359"/>
            <a:ext cx="10515600" cy="4775604"/>
          </a:xfrm>
        </p:spPr>
        <p:txBody>
          <a:bodyPr>
            <a:normAutofit/>
          </a:bodyPr>
          <a:lstStyle/>
          <a:p>
            <a:r>
              <a:rPr lang="sv-SE" dirty="0" err="1"/>
              <a:t>Balanced</a:t>
            </a:r>
            <a:r>
              <a:rPr lang="sv-SE" dirty="0"/>
              <a:t> </a:t>
            </a:r>
            <a:r>
              <a:rPr lang="sv-SE" dirty="0" err="1"/>
              <a:t>fertility</a:t>
            </a:r>
            <a:r>
              <a:rPr lang="sv-SE" dirty="0"/>
              <a:t> – </a:t>
            </a:r>
            <a:r>
              <a:rPr lang="sv-SE" dirty="0" err="1"/>
              <a:t>what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the alternatives?</a:t>
            </a:r>
          </a:p>
          <a:p>
            <a:pPr lvl="1"/>
            <a:r>
              <a:rPr lang="sv-SE" dirty="0" err="1"/>
              <a:t>Can</a:t>
            </a:r>
            <a:r>
              <a:rPr lang="sv-SE" dirty="0"/>
              <a:t> PPL </a:t>
            </a:r>
            <a:r>
              <a:rPr lang="sv-SE" dirty="0" err="1"/>
              <a:t>lead</a:t>
            </a:r>
            <a:r>
              <a:rPr lang="sv-SE" dirty="0"/>
              <a:t> to </a:t>
            </a:r>
            <a:r>
              <a:rPr lang="sv-SE" dirty="0" err="1"/>
              <a:t>fertility</a:t>
            </a:r>
            <a:r>
              <a:rPr lang="sv-SE" dirty="0"/>
              <a:t>? If not, </a:t>
            </a:r>
            <a:r>
              <a:rPr lang="sv-SE" dirty="0" err="1"/>
              <a:t>what</a:t>
            </a:r>
            <a:r>
              <a:rPr lang="sv-SE" dirty="0"/>
              <a:t> is </a:t>
            </a:r>
            <a:r>
              <a:rPr lang="sv-SE" dirty="0" err="1"/>
              <a:t>its</a:t>
            </a:r>
            <a:r>
              <a:rPr lang="sv-SE" dirty="0"/>
              <a:t> </a:t>
            </a:r>
            <a:r>
              <a:rPr lang="sv-SE" dirty="0" err="1"/>
              <a:t>aims</a:t>
            </a:r>
            <a:r>
              <a:rPr lang="sv-SE" dirty="0"/>
              <a:t>?</a:t>
            </a:r>
          </a:p>
          <a:p>
            <a:pPr lvl="1"/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societies</a:t>
            </a:r>
            <a:r>
              <a:rPr lang="sv-SE" dirty="0"/>
              <a:t> </a:t>
            </a:r>
            <a:r>
              <a:rPr lang="sv-SE" dirty="0" err="1"/>
              <a:t>manage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a </a:t>
            </a:r>
            <a:r>
              <a:rPr lang="sv-SE" dirty="0" err="1"/>
              <a:t>skewed</a:t>
            </a:r>
            <a:r>
              <a:rPr lang="sv-SE" dirty="0"/>
              <a:t> </a:t>
            </a:r>
            <a:r>
              <a:rPr lang="sv-SE" dirty="0" err="1"/>
              <a:t>dependency</a:t>
            </a:r>
            <a:r>
              <a:rPr lang="sv-SE" dirty="0"/>
              <a:t> </a:t>
            </a:r>
            <a:r>
              <a:rPr lang="sv-SE" dirty="0" err="1"/>
              <a:t>ratio</a:t>
            </a:r>
            <a:r>
              <a:rPr lang="sv-SE" dirty="0"/>
              <a:t>?</a:t>
            </a:r>
          </a:p>
          <a:p>
            <a:r>
              <a:rPr lang="sv-SE" dirty="0" err="1"/>
              <a:t>Work</a:t>
            </a:r>
            <a:r>
              <a:rPr lang="sv-SE" dirty="0"/>
              <a:t>?</a:t>
            </a:r>
          </a:p>
          <a:p>
            <a:pPr lvl="1"/>
            <a:r>
              <a:rPr lang="sv-SE" dirty="0"/>
              <a:t>Do </a:t>
            </a:r>
            <a:r>
              <a:rPr lang="sv-SE" dirty="0" err="1"/>
              <a:t>we</a:t>
            </a:r>
            <a:r>
              <a:rPr lang="sv-SE" dirty="0"/>
              <a:t> </a:t>
            </a:r>
            <a:r>
              <a:rPr lang="sv-SE" dirty="0" err="1"/>
              <a:t>allow</a:t>
            </a:r>
            <a:r>
              <a:rPr lang="sv-SE" dirty="0"/>
              <a:t> for non-standard 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patterns</a:t>
            </a:r>
            <a:r>
              <a:rPr lang="sv-SE" dirty="0"/>
              <a:t>? </a:t>
            </a:r>
          </a:p>
          <a:p>
            <a:pPr lvl="1"/>
            <a:r>
              <a:rPr lang="sv-SE" dirty="0" err="1"/>
              <a:t>How</a:t>
            </a:r>
            <a:r>
              <a:rPr lang="sv-SE" dirty="0"/>
              <a:t> do </a:t>
            </a:r>
            <a:r>
              <a:rPr lang="sv-SE" dirty="0" err="1"/>
              <a:t>we</a:t>
            </a:r>
            <a:r>
              <a:rPr lang="sv-SE" dirty="0"/>
              <a:t> </a:t>
            </a:r>
            <a:r>
              <a:rPr lang="sv-SE" dirty="0" err="1"/>
              <a:t>avoid</a:t>
            </a:r>
            <a:r>
              <a:rPr lang="sv-SE" dirty="0"/>
              <a:t> gender </a:t>
            </a:r>
            <a:r>
              <a:rPr lang="sv-SE" dirty="0" err="1"/>
              <a:t>inequality</a:t>
            </a:r>
            <a:r>
              <a:rPr lang="sv-SE" dirty="0" smtClean="0"/>
              <a:t>?</a:t>
            </a:r>
          </a:p>
          <a:p>
            <a:r>
              <a:rPr lang="sv-SE" dirty="0" err="1" smtClean="0"/>
              <a:t>When</a:t>
            </a:r>
            <a:r>
              <a:rPr lang="sv-SE" dirty="0" smtClean="0"/>
              <a:t> </a:t>
            </a:r>
            <a:r>
              <a:rPr lang="sv-SE" dirty="0" err="1" smtClean="0"/>
              <a:t>challenging</a:t>
            </a:r>
            <a:r>
              <a:rPr lang="sv-SE" dirty="0" smtClean="0"/>
              <a:t>, </a:t>
            </a:r>
            <a:r>
              <a:rPr lang="sv-SE" dirty="0" err="1" smtClean="0"/>
              <a:t>use</a:t>
            </a:r>
            <a:r>
              <a:rPr lang="sv-SE" dirty="0" smtClean="0"/>
              <a:t> </a:t>
            </a:r>
            <a:r>
              <a:rPr lang="sv-SE" dirty="0" err="1" smtClean="0"/>
              <a:t>sustainability</a:t>
            </a:r>
            <a:r>
              <a:rPr lang="sv-SE" dirty="0" smtClean="0"/>
              <a:t> to </a:t>
            </a:r>
            <a:r>
              <a:rPr lang="sv-SE" dirty="0" err="1" smtClean="0"/>
              <a:t>consider</a:t>
            </a:r>
            <a:r>
              <a:rPr lang="sv-SE" dirty="0" smtClean="0"/>
              <a:t> </a:t>
            </a:r>
          </a:p>
          <a:p>
            <a:pPr lvl="1"/>
            <a:r>
              <a:rPr lang="sv-SE" dirty="0" smtClean="0"/>
              <a:t>1) </a:t>
            </a:r>
            <a:r>
              <a:rPr lang="sv-SE" dirty="0" err="1" smtClean="0"/>
              <a:t>interconnections</a:t>
            </a:r>
            <a:r>
              <a:rPr lang="sv-SE" dirty="0" smtClean="0"/>
              <a:t> </a:t>
            </a:r>
          </a:p>
          <a:p>
            <a:pPr lvl="1"/>
            <a:r>
              <a:rPr lang="sv-SE" dirty="0" smtClean="0"/>
              <a:t>2) long and short term </a:t>
            </a:r>
          </a:p>
          <a:p>
            <a:pPr lvl="1"/>
            <a:r>
              <a:rPr lang="sv-SE" dirty="0" smtClean="0"/>
              <a:t>3) </a:t>
            </a:r>
            <a:r>
              <a:rPr lang="sv-SE" dirty="0" err="1" smtClean="0"/>
              <a:t>individual</a:t>
            </a:r>
            <a:r>
              <a:rPr lang="sv-SE" dirty="0" smtClean="0"/>
              <a:t> and </a:t>
            </a:r>
            <a:r>
              <a:rPr lang="sv-SE" dirty="0" err="1" smtClean="0"/>
              <a:t>societal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 </a:t>
            </a:r>
          </a:p>
          <a:p>
            <a:pPr lvl="1"/>
            <a:r>
              <a:rPr lang="sv-SE" dirty="0" smtClean="0"/>
              <a:t>4) </a:t>
            </a:r>
            <a:r>
              <a:rPr lang="sv-SE" dirty="0" err="1" smtClean="0"/>
              <a:t>care</a:t>
            </a:r>
            <a:r>
              <a:rPr lang="sv-SE" dirty="0" smtClean="0"/>
              <a:t> and </a:t>
            </a:r>
            <a:r>
              <a:rPr lang="sv-SE" dirty="0" err="1" smtClean="0"/>
              <a:t>work</a:t>
            </a:r>
            <a:r>
              <a:rPr lang="sv-SE" dirty="0" smtClean="0"/>
              <a:t> not </a:t>
            </a:r>
            <a:r>
              <a:rPr lang="sv-SE" dirty="0" err="1" smtClean="0"/>
              <a:t>opposites</a:t>
            </a:r>
            <a:endParaRPr lang="sv-SE" dirty="0" smtClean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9388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396</Words>
  <Application>Microsoft Office PowerPoint</Application>
  <PresentationFormat>Bredbild</PresentationFormat>
  <Paragraphs>59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Systematic, inclusive and adaptive—how do we create a paid parental leave for changing and heterogeneous populations?</vt:lpstr>
      <vt:lpstr>What brings us to sustainability?</vt:lpstr>
      <vt:lpstr>1. Sustainability as connecting perspectives</vt:lpstr>
      <vt:lpstr>2. Short and long term time dimension</vt:lpstr>
      <vt:lpstr>3. Individual and societal level</vt:lpstr>
      <vt:lpstr>4. Care and work not as opposites</vt:lpstr>
      <vt:lpstr>Main problems</vt:lpstr>
      <vt:lpstr>How do PPL meet the challenges?</vt:lpstr>
      <vt:lpstr>Challenge paradigms</vt:lpstr>
    </vt:vector>
  </TitlesOfParts>
  <Company>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Systematic, inclusive and adaptive—how do we create a paid parental leave for changing and heterogeneous populations?</dc:title>
  <dc:creator>Ann-Zofie Duvander</dc:creator>
  <cp:lastModifiedBy>Ann-Zofie Duvander</cp:lastModifiedBy>
  <cp:revision>6</cp:revision>
  <dcterms:created xsi:type="dcterms:W3CDTF">2025-05-29T10:09:54Z</dcterms:created>
  <dcterms:modified xsi:type="dcterms:W3CDTF">2025-06-07T13:32:27Z</dcterms:modified>
</cp:coreProperties>
</file>